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84" Type="http://schemas.openxmlformats.org/officeDocument/2006/relationships/slide" Target="slides/slide80.xml"/><Relationship Id="rId83" Type="http://schemas.openxmlformats.org/officeDocument/2006/relationships/slide" Target="slides/slide79.xml"/><Relationship Id="rId42" Type="http://schemas.openxmlformats.org/officeDocument/2006/relationships/slide" Target="slides/slide38.xml"/><Relationship Id="rId86" Type="http://schemas.openxmlformats.org/officeDocument/2006/relationships/slide" Target="slides/slide82.xml"/><Relationship Id="rId41" Type="http://schemas.openxmlformats.org/officeDocument/2006/relationships/slide" Target="slides/slide37.xml"/><Relationship Id="rId85" Type="http://schemas.openxmlformats.org/officeDocument/2006/relationships/slide" Target="slides/slide81.xml"/><Relationship Id="rId44" Type="http://schemas.openxmlformats.org/officeDocument/2006/relationships/slide" Target="slides/slide40.xml"/><Relationship Id="rId88" Type="http://schemas.openxmlformats.org/officeDocument/2006/relationships/slide" Target="slides/slide84.xml"/><Relationship Id="rId43" Type="http://schemas.openxmlformats.org/officeDocument/2006/relationships/slide" Target="slides/slide39.xml"/><Relationship Id="rId87" Type="http://schemas.openxmlformats.org/officeDocument/2006/relationships/slide" Target="slides/slide83.xml"/><Relationship Id="rId46" Type="http://schemas.openxmlformats.org/officeDocument/2006/relationships/slide" Target="slides/slide42.xml"/><Relationship Id="rId45" Type="http://schemas.openxmlformats.org/officeDocument/2006/relationships/slide" Target="slides/slide41.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schemas.openxmlformats.org/officeDocument/2006/relationships/slide" Target="slides/slide75.xml"/><Relationship Id="rId34" Type="http://schemas.openxmlformats.org/officeDocument/2006/relationships/slide" Target="slides/slide30.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90" Type="http://schemas.openxmlformats.org/officeDocument/2006/relationships/slide" Target="slides/slide86.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 name="Shape 2"/>
        <p:cNvGrpSpPr/>
        <p:nvPr/>
      </p:nvGrpSpPr>
      <p:grpSpPr>
        <a:xfrm>
          <a:off x="0" y="0"/>
          <a:ext cx="0" cy="0"/>
          <a:chOff x="0" y="0"/>
          <a:chExt cx="0" cy="0"/>
        </a:xfrm>
      </p:grpSpPr>
      <p:sp>
        <p:nvSpPr>
          <p:cNvPr id="3" name="Shape 3"/>
          <p:cNvSpPr/>
          <p:nvPr/>
        </p:nvSpPr>
        <p:spPr>
          <a:xfrm>
            <a:off x="0" y="0"/>
            <a:ext cx="7010400" cy="9296399"/>
          </a:xfrm>
          <a:prstGeom prst="roundRect">
            <a:avLst>
              <a:gd fmla="val 4" name="adj"/>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rgbClr val="000000"/>
              </a:solidFill>
              <a:latin typeface="Arial"/>
              <a:ea typeface="Arial"/>
              <a:cs typeface="Arial"/>
              <a:sym typeface="Arial"/>
            </a:endParaRPr>
          </a:p>
        </p:txBody>
      </p:sp>
      <p:sp>
        <p:nvSpPr>
          <p:cNvPr id="4" name="Shape 4"/>
          <p:cNvSpPr txBox="1"/>
          <p:nvPr>
            <p:ph idx="2" type="hdr"/>
          </p:nvPr>
        </p:nvSpPr>
        <p:spPr>
          <a:xfrm>
            <a:off x="0" y="0"/>
            <a:ext cx="3036887" cy="46355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defRPr/>
            </a:lvl1pPr>
            <a:lvl2pPr indent="-285750" lvl="1" marL="742950" marR="0" rtl="0" algn="l">
              <a:lnSpc>
                <a:spcPct val="100000"/>
              </a:lnSpc>
              <a:spcBef>
                <a:spcPts val="0"/>
              </a:spcBef>
              <a:spcAft>
                <a:spcPts val="0"/>
              </a:spcAft>
              <a:defRPr/>
            </a:lvl2pPr>
            <a:lvl3pPr indent="-228600" lvl="2" marL="1143000" marR="0" rtl="0" algn="l">
              <a:lnSpc>
                <a:spcPct val="100000"/>
              </a:lnSpc>
              <a:spcBef>
                <a:spcPts val="0"/>
              </a:spcBef>
              <a:spcAft>
                <a:spcPts val="0"/>
              </a:spcAft>
              <a:defRPr/>
            </a:lvl3pPr>
            <a:lvl4pPr indent="-228600" lvl="3" marL="1600200" marR="0" rtl="0" algn="l">
              <a:lnSpc>
                <a:spcPct val="100000"/>
              </a:lnSpc>
              <a:spcBef>
                <a:spcPts val="0"/>
              </a:spcBef>
              <a:spcAft>
                <a:spcPts val="0"/>
              </a:spcAft>
              <a:defRPr/>
            </a:lvl4pPr>
            <a:lvl5pPr indent="-228600" lvl="4" marL="2057400" marR="0" rtl="0" algn="l">
              <a:lnSpc>
                <a:spcPct val="100000"/>
              </a:lnSpc>
              <a:spcBef>
                <a:spcPts val="0"/>
              </a:spcBef>
              <a:spcAft>
                <a:spcPts val="0"/>
              </a:spcAft>
              <a:defRPr/>
            </a:lvl5pPr>
            <a:lvl6pPr indent="-228600" lvl="5" marL="2514600" marR="0" rtl="0" algn="l">
              <a:lnSpc>
                <a:spcPct val="100000"/>
              </a:lnSpc>
              <a:spcBef>
                <a:spcPts val="0"/>
              </a:spcBef>
              <a:spcAft>
                <a:spcPts val="0"/>
              </a:spcAft>
              <a:defRPr/>
            </a:lvl6pPr>
            <a:lvl7pPr indent="-228600" lvl="6" marL="3429000" marR="0" rtl="0" algn="l">
              <a:lnSpc>
                <a:spcPct val="100000"/>
              </a:lnSpc>
              <a:spcBef>
                <a:spcPts val="0"/>
              </a:spcBef>
              <a:spcAft>
                <a:spcPts val="0"/>
              </a:spcAft>
              <a:defRPr/>
            </a:lvl7pPr>
            <a:lvl8pPr indent="-228600" lvl="7" marL="4800600" marR="0" rtl="0" algn="l">
              <a:lnSpc>
                <a:spcPct val="100000"/>
              </a:lnSpc>
              <a:spcBef>
                <a:spcPts val="0"/>
              </a:spcBef>
              <a:spcAft>
                <a:spcPts val="0"/>
              </a:spcAft>
              <a:defRPr/>
            </a:lvl8pPr>
            <a:lvl9pPr indent="-228600" lvl="8" marL="6629400" marR="0" rtl="0" algn="l">
              <a:lnSpc>
                <a:spcPct val="100000"/>
              </a:lnSpc>
              <a:spcBef>
                <a:spcPts val="0"/>
              </a:spcBef>
              <a:spcAft>
                <a:spcPts val="0"/>
              </a:spcAft>
              <a:defRPr/>
            </a:lvl9pPr>
          </a:lstStyle>
          <a:p/>
        </p:txBody>
      </p:sp>
      <p:sp>
        <p:nvSpPr>
          <p:cNvPr id="5" name="Shape 5"/>
          <p:cNvSpPr txBox="1"/>
          <p:nvPr>
            <p:ph idx="10" type="dt"/>
          </p:nvPr>
        </p:nvSpPr>
        <p:spPr>
          <a:xfrm>
            <a:off x="3971925" y="0"/>
            <a:ext cx="3036887" cy="46355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defRPr/>
            </a:lvl1pPr>
            <a:lvl2pPr indent="-285750" lvl="1" marL="742950" marR="0" rtl="0" algn="l">
              <a:lnSpc>
                <a:spcPct val="100000"/>
              </a:lnSpc>
              <a:spcBef>
                <a:spcPts val="0"/>
              </a:spcBef>
              <a:spcAft>
                <a:spcPts val="0"/>
              </a:spcAft>
              <a:defRPr/>
            </a:lvl2pPr>
            <a:lvl3pPr indent="-228600" lvl="2" marL="1143000" marR="0" rtl="0" algn="l">
              <a:lnSpc>
                <a:spcPct val="100000"/>
              </a:lnSpc>
              <a:spcBef>
                <a:spcPts val="0"/>
              </a:spcBef>
              <a:spcAft>
                <a:spcPts val="0"/>
              </a:spcAft>
              <a:defRPr/>
            </a:lvl3pPr>
            <a:lvl4pPr indent="-228600" lvl="3" marL="1600200" marR="0" rtl="0" algn="l">
              <a:lnSpc>
                <a:spcPct val="100000"/>
              </a:lnSpc>
              <a:spcBef>
                <a:spcPts val="0"/>
              </a:spcBef>
              <a:spcAft>
                <a:spcPts val="0"/>
              </a:spcAft>
              <a:defRPr/>
            </a:lvl4pPr>
            <a:lvl5pPr indent="-228600" lvl="4" marL="2057400" marR="0" rtl="0" algn="l">
              <a:lnSpc>
                <a:spcPct val="100000"/>
              </a:lnSpc>
              <a:spcBef>
                <a:spcPts val="0"/>
              </a:spcBef>
              <a:spcAft>
                <a:spcPts val="0"/>
              </a:spcAft>
              <a:defRPr/>
            </a:lvl5pPr>
            <a:lvl6pPr indent="-228600" lvl="5" marL="2514600" marR="0" rtl="0" algn="l">
              <a:lnSpc>
                <a:spcPct val="100000"/>
              </a:lnSpc>
              <a:spcBef>
                <a:spcPts val="0"/>
              </a:spcBef>
              <a:spcAft>
                <a:spcPts val="0"/>
              </a:spcAft>
              <a:defRPr/>
            </a:lvl6pPr>
            <a:lvl7pPr indent="-228600" lvl="6" marL="3429000" marR="0" rtl="0" algn="l">
              <a:lnSpc>
                <a:spcPct val="100000"/>
              </a:lnSpc>
              <a:spcBef>
                <a:spcPts val="0"/>
              </a:spcBef>
              <a:spcAft>
                <a:spcPts val="0"/>
              </a:spcAft>
              <a:defRPr/>
            </a:lvl7pPr>
            <a:lvl8pPr indent="-228600" lvl="7" marL="4800600" marR="0" rtl="0" algn="l">
              <a:lnSpc>
                <a:spcPct val="100000"/>
              </a:lnSpc>
              <a:spcBef>
                <a:spcPts val="0"/>
              </a:spcBef>
              <a:spcAft>
                <a:spcPts val="0"/>
              </a:spcAft>
              <a:defRPr/>
            </a:lvl8pPr>
            <a:lvl9pPr indent="-228600" lvl="8" marL="6629400" marR="0" rtl="0" algn="l">
              <a:lnSpc>
                <a:spcPct val="100000"/>
              </a:lnSpc>
              <a:spcBef>
                <a:spcPts val="0"/>
              </a:spcBef>
              <a:spcAft>
                <a:spcPts val="0"/>
              </a:spcAft>
              <a:defRPr/>
            </a:lvl9pPr>
          </a:lstStyle>
          <a:p/>
        </p:txBody>
      </p:sp>
      <p:sp>
        <p:nvSpPr>
          <p:cNvPr id="6" name="Shape 6"/>
          <p:cNvSpPr/>
          <p:nvPr>
            <p:ph idx="3"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7" name="Shape 7"/>
          <p:cNvSpPr txBox="1"/>
          <p:nvPr>
            <p:ph idx="1" type="body"/>
          </p:nvPr>
        </p:nvSpPr>
        <p:spPr>
          <a:xfrm>
            <a:off x="700087" y="4416425"/>
            <a:ext cx="5610224" cy="4183061"/>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8" name="Shape 8"/>
          <p:cNvSpPr txBox="1"/>
          <p:nvPr>
            <p:ph idx="11" type="ftr"/>
          </p:nvPr>
        </p:nvSpPr>
        <p:spPr>
          <a:xfrm>
            <a:off x="0" y="8831261"/>
            <a:ext cx="3036887" cy="46355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defRPr/>
            </a:lvl1pPr>
            <a:lvl2pPr indent="-285750" lvl="1" marL="742950" marR="0" rtl="0" algn="l">
              <a:lnSpc>
                <a:spcPct val="100000"/>
              </a:lnSpc>
              <a:spcBef>
                <a:spcPts val="0"/>
              </a:spcBef>
              <a:spcAft>
                <a:spcPts val="0"/>
              </a:spcAft>
              <a:defRPr/>
            </a:lvl2pPr>
            <a:lvl3pPr indent="-228600" lvl="2" marL="1143000" marR="0" rtl="0" algn="l">
              <a:lnSpc>
                <a:spcPct val="100000"/>
              </a:lnSpc>
              <a:spcBef>
                <a:spcPts val="0"/>
              </a:spcBef>
              <a:spcAft>
                <a:spcPts val="0"/>
              </a:spcAft>
              <a:defRPr/>
            </a:lvl3pPr>
            <a:lvl4pPr indent="-228600" lvl="3" marL="1600200" marR="0" rtl="0" algn="l">
              <a:lnSpc>
                <a:spcPct val="100000"/>
              </a:lnSpc>
              <a:spcBef>
                <a:spcPts val="0"/>
              </a:spcBef>
              <a:spcAft>
                <a:spcPts val="0"/>
              </a:spcAft>
              <a:defRPr/>
            </a:lvl4pPr>
            <a:lvl5pPr indent="-228600" lvl="4" marL="2057400" marR="0" rtl="0" algn="l">
              <a:lnSpc>
                <a:spcPct val="100000"/>
              </a:lnSpc>
              <a:spcBef>
                <a:spcPts val="0"/>
              </a:spcBef>
              <a:spcAft>
                <a:spcPts val="0"/>
              </a:spcAft>
              <a:defRPr/>
            </a:lvl5pPr>
            <a:lvl6pPr indent="-228600" lvl="5" marL="2514600" marR="0" rtl="0" algn="l">
              <a:lnSpc>
                <a:spcPct val="100000"/>
              </a:lnSpc>
              <a:spcBef>
                <a:spcPts val="0"/>
              </a:spcBef>
              <a:spcAft>
                <a:spcPts val="0"/>
              </a:spcAft>
              <a:defRPr/>
            </a:lvl6pPr>
            <a:lvl7pPr indent="-228600" lvl="6" marL="3429000" marR="0" rtl="0" algn="l">
              <a:lnSpc>
                <a:spcPct val="100000"/>
              </a:lnSpc>
              <a:spcBef>
                <a:spcPts val="0"/>
              </a:spcBef>
              <a:spcAft>
                <a:spcPts val="0"/>
              </a:spcAft>
              <a:defRPr/>
            </a:lvl7pPr>
            <a:lvl8pPr indent="-228600" lvl="7" marL="4800600" marR="0" rtl="0" algn="l">
              <a:lnSpc>
                <a:spcPct val="100000"/>
              </a:lnSpc>
              <a:spcBef>
                <a:spcPts val="0"/>
              </a:spcBef>
              <a:spcAft>
                <a:spcPts val="0"/>
              </a:spcAft>
              <a:defRPr/>
            </a:lvl8pPr>
            <a:lvl9pPr indent="-228600" lvl="8" marL="6629400" marR="0" rtl="0" algn="l">
              <a:lnSpc>
                <a:spcPct val="100000"/>
              </a:lnSpc>
              <a:spcBef>
                <a:spcPts val="0"/>
              </a:spcBef>
              <a:spcAft>
                <a:spcPts val="0"/>
              </a:spcAft>
              <a:defRPr/>
            </a:lvl9pPr>
          </a:lstStyle>
          <a:p/>
        </p:txBody>
      </p:sp>
      <p:sp>
        <p:nvSpPr>
          <p:cNvPr id="9" name="Shape 9"/>
          <p:cNvSpPr txBox="1"/>
          <p:nvPr>
            <p:ph idx="12" type="sldNum"/>
          </p:nvPr>
        </p:nvSpPr>
        <p:spPr>
          <a:xfrm>
            <a:off x="3971925" y="8831261"/>
            <a:ext cx="3036887" cy="463550"/>
          </a:xfrm>
          <a:prstGeom prst="rect">
            <a:avLst/>
          </a:prstGeom>
          <a:noFill/>
          <a:ln>
            <a:noFill/>
          </a:ln>
        </p:spPr>
        <p:txBody>
          <a:bodyPr anchorCtr="0" anchor="b" bIns="91425" lIns="91425" rIns="91425" tIns="91425">
            <a:noAutofit/>
          </a:bodyPr>
          <a:lstStyle/>
          <a:p>
            <a:pPr indent="0" lvl="0" marL="0" marR="0" rtl="0" algn="r">
              <a:lnSpc>
                <a:spcPct val="100000"/>
              </a:lnSpc>
              <a:spcBef>
                <a:spcPts val="0"/>
              </a:spcBef>
              <a:spcAft>
                <a:spcPts val="0"/>
              </a:spcAft>
            </a:pPr>
            <a:r>
              <a:t/>
            </a:r>
            <a:endParaRPr/>
          </a:p>
          <a:p>
            <a:pPr indent="-285750" lvl="1" marL="742950" marR="0" rtl="0" algn="l">
              <a:lnSpc>
                <a:spcPct val="100000"/>
              </a:lnSpc>
              <a:spcBef>
                <a:spcPts val="0"/>
              </a:spcBef>
              <a:spcAft>
                <a:spcPts val="0"/>
              </a:spcAft>
            </a:pPr>
            <a:r>
              <a:t/>
            </a:r>
            <a:endParaRPr/>
          </a:p>
          <a:p>
            <a:pPr indent="-228600" lvl="2" marL="1143000" marR="0" rtl="0" algn="l">
              <a:lnSpc>
                <a:spcPct val="100000"/>
              </a:lnSpc>
              <a:spcBef>
                <a:spcPts val="0"/>
              </a:spcBef>
              <a:spcAft>
                <a:spcPts val="0"/>
              </a:spcAft>
            </a:pPr>
            <a:r>
              <a:t/>
            </a:r>
            <a:endParaRPr/>
          </a:p>
          <a:p>
            <a:pPr indent="-228600" lvl="3" marL="1600200" marR="0" rtl="0" algn="l">
              <a:lnSpc>
                <a:spcPct val="100000"/>
              </a:lnSpc>
              <a:spcBef>
                <a:spcPts val="0"/>
              </a:spcBef>
              <a:spcAft>
                <a:spcPts val="0"/>
              </a:spcAft>
            </a:pPr>
            <a:r>
              <a:t/>
            </a:r>
            <a:endParaRPr/>
          </a:p>
          <a:p>
            <a:pPr indent="-228600" lvl="4" marL="2057400" marR="0" rtl="0" algn="l">
              <a:lnSpc>
                <a:spcPct val="100000"/>
              </a:lnSpc>
              <a:spcBef>
                <a:spcPts val="0"/>
              </a:spcBef>
              <a:spcAft>
                <a:spcPts val="0"/>
              </a:spcAft>
            </a:pPr>
            <a:r>
              <a:t/>
            </a:r>
            <a:endParaRPr/>
          </a:p>
          <a:p>
            <a:pPr indent="-228600" lvl="5" marL="2514600" marR="0" rtl="0" algn="l">
              <a:lnSpc>
                <a:spcPct val="100000"/>
              </a:lnSpc>
              <a:spcBef>
                <a:spcPts val="0"/>
              </a:spcBef>
              <a:spcAft>
                <a:spcPts val="0"/>
              </a:spcAft>
            </a:pPr>
            <a:r>
              <a:t/>
            </a:r>
            <a:endParaRPr/>
          </a:p>
          <a:p>
            <a:pPr indent="-228600" lvl="6" marL="3429000" marR="0" rtl="0" algn="l">
              <a:lnSpc>
                <a:spcPct val="100000"/>
              </a:lnSpc>
              <a:spcBef>
                <a:spcPts val="0"/>
              </a:spcBef>
              <a:spcAft>
                <a:spcPts val="0"/>
              </a:spcAft>
            </a:pPr>
            <a:r>
              <a:t/>
            </a:r>
            <a:endParaRPr/>
          </a:p>
          <a:p>
            <a:pPr indent="-228600" lvl="7" marL="4800600" marR="0" rtl="0" algn="l">
              <a:lnSpc>
                <a:spcPct val="100000"/>
              </a:lnSpc>
              <a:spcBef>
                <a:spcPts val="0"/>
              </a:spcBef>
              <a:spcAft>
                <a:spcPts val="0"/>
              </a:spcAft>
            </a:pPr>
            <a:r>
              <a:t/>
            </a:r>
            <a:endParaRPr/>
          </a:p>
          <a:p>
            <a:pPr indent="-228600" lvl="8" marL="6629400" marR="0" rtl="0" algn="l">
              <a:lnSpc>
                <a:spcPct val="100000"/>
              </a:lnSpc>
              <a:spcBef>
                <a:spcPts val="0"/>
              </a:spcBef>
              <a:spcAft>
                <a:spcPts val="0"/>
              </a:spcAft>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129" name="Shape 129"/>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0" name="Shape 130"/>
          <p:cNvSpPr txBox="1"/>
          <p:nvPr>
            <p:ph idx="1" type="body"/>
          </p:nvPr>
        </p:nvSpPr>
        <p:spPr>
          <a:xfrm>
            <a:off x="700087" y="4416425"/>
            <a:ext cx="5611812" cy="4184649"/>
          </a:xfrm>
          <a:prstGeom prst="rect">
            <a:avLst/>
          </a:prstGeom>
          <a:noFill/>
          <a:ln>
            <a:noFill/>
          </a:ln>
        </p:spPr>
        <p:txBody>
          <a:bodyPr anchorCtr="0" anchor="ctr" bIns="45725" lIns="91425" rIns="91425" tIns="457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202" name="Shape 202"/>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03" name="Shape 203"/>
          <p:cNvSpPr txBox="1"/>
          <p:nvPr>
            <p:ph idx="1" type="body"/>
          </p:nvPr>
        </p:nvSpPr>
        <p:spPr>
          <a:xfrm>
            <a:off x="700087" y="4416425"/>
            <a:ext cx="5611812" cy="4184649"/>
          </a:xfrm>
          <a:prstGeom prst="rect">
            <a:avLst/>
          </a:prstGeom>
          <a:noFill/>
          <a:ln>
            <a:noFill/>
          </a:ln>
        </p:spPr>
        <p:txBody>
          <a:bodyPr anchorCtr="0" anchor="ctr" bIns="46425" lIns="93225" rIns="93225" tIns="46425">
            <a:noAutofit/>
          </a:bodyPr>
          <a:lstStyle/>
          <a:p>
            <a:pPr indent="0" lvl="0" marL="0" marR="0" rtl="0" algn="l">
              <a:spcBef>
                <a:spcPts val="0"/>
              </a:spcBef>
              <a:buSzPct val="25000"/>
              <a:buFont typeface="Arial"/>
              <a:buNone/>
            </a:pPr>
            <a:r>
              <a:rPr b="0" i="0" lang="en-US" sz="1800" u="none" cap="none" strike="noStrike"/>
              <a:t>It is essential to have students a lot of brainstorming before latching on to a couple ideas to pursue.  Have them make a list of 50 to 100 answers.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208" name="Shape 208"/>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09" name="Shape 209"/>
          <p:cNvSpPr txBox="1"/>
          <p:nvPr>
            <p:ph idx="1" type="body"/>
          </p:nvPr>
        </p:nvSpPr>
        <p:spPr>
          <a:xfrm>
            <a:off x="700087" y="4416425"/>
            <a:ext cx="5611812" cy="4184649"/>
          </a:xfrm>
          <a:prstGeom prst="rect">
            <a:avLst/>
          </a:prstGeom>
          <a:noFill/>
          <a:ln>
            <a:noFill/>
          </a:ln>
        </p:spPr>
        <p:txBody>
          <a:bodyPr anchorCtr="0" anchor="ctr" bIns="46425" lIns="93225" rIns="93225" tIns="46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215" name="Shape 215"/>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16" name="Shape 216"/>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Developing your question– we leave a copy of the “radiant sun” (2/s version) for teachers to make and distribute. Criteria (“radiant sun”Local—connected to chicago</a:t>
            </a:r>
          </a:p>
          <a:p>
            <a:pPr indent="0" lvl="0" marL="0" marR="0" rtl="0" algn="l">
              <a:spcBef>
                <a:spcPts val="400"/>
              </a:spcBef>
              <a:buSzPct val="25000"/>
              <a:buFont typeface="Arial"/>
              <a:buNone/>
            </a:pPr>
            <a:r>
              <a:rPr b="0" i="0" lang="en-US" sz="1800" u="none" cap="none" strike="noStrike">
                <a:latin typeface="Arial"/>
                <a:ea typeface="Arial"/>
                <a:cs typeface="Arial"/>
                <a:sym typeface="Arial"/>
              </a:rPr>
              <a:t>Historical—in the past, change over time</a:t>
            </a:r>
          </a:p>
          <a:p>
            <a:pPr indent="0" lvl="0" marL="0" marR="0" rtl="0" algn="l">
              <a:spcBef>
                <a:spcPts val="400"/>
              </a:spcBef>
              <a:buSzPct val="25000"/>
              <a:buFont typeface="Arial"/>
              <a:buNone/>
            </a:pPr>
            <a:r>
              <a:rPr b="0" i="0" lang="en-US" sz="1800" u="none" cap="none" strike="noStrike">
                <a:latin typeface="Arial"/>
                <a:ea typeface="Arial"/>
                <a:cs typeface="Arial"/>
                <a:sym typeface="Arial"/>
              </a:rPr>
              <a:t>Researchable (has sources)</a:t>
            </a:r>
          </a:p>
          <a:p>
            <a:pPr indent="0" lvl="0" marL="0" marR="0" rtl="0" algn="l">
              <a:spcBef>
                <a:spcPts val="400"/>
              </a:spcBef>
              <a:buSzPct val="25000"/>
              <a:buFont typeface="Arial"/>
              <a:buNone/>
            </a:pPr>
            <a:r>
              <a:rPr b="0" i="0" lang="en-US" sz="1800" u="none" cap="none" strike="noStrike">
                <a:latin typeface="Arial"/>
                <a:ea typeface="Arial"/>
                <a:cs typeface="Arial"/>
                <a:sym typeface="Arial"/>
              </a:rPr>
              <a:t>Can make your own interpretation—take a stand (thesis)</a:t>
            </a:r>
          </a:p>
          <a:p>
            <a:pPr indent="0" lvl="0" marL="0" marR="0" rtl="0" algn="l">
              <a:spcBef>
                <a:spcPts val="400"/>
              </a:spcBef>
              <a:buSzPct val="25000"/>
              <a:buFont typeface="Arial"/>
              <a:buNone/>
            </a:pPr>
            <a:r>
              <a:rPr b="0" i="0" lang="en-US" sz="1800" u="none" cap="none" strike="noStrike">
                <a:latin typeface="Arial"/>
                <a:ea typeface="Arial"/>
                <a:cs typeface="Arial"/>
                <a:sym typeface="Arial"/>
              </a:rPr>
              <a:t>Historically significant—made an impact, lessons for today, influence people, ideas,events</a:t>
            </a:r>
          </a:p>
          <a:p>
            <a:pPr indent="0" lvl="0" marL="0" marR="0" rtl="0" algn="l">
              <a:spcBef>
                <a:spcPts val="400"/>
              </a:spcBef>
              <a:buSzPct val="25000"/>
              <a:buFont typeface="Arial"/>
              <a:buNone/>
            </a:pPr>
            <a:r>
              <a:rPr b="0" i="0" lang="en-US" sz="1800" u="none" cap="none" strike="noStrike">
                <a:latin typeface="Arial"/>
                <a:ea typeface="Arial"/>
                <a:cs typeface="Arial"/>
                <a:sym typeface="Arial"/>
              </a:rPr>
              <a:t>Analyzes with/relates to theme</a:t>
            </a:r>
          </a:p>
          <a:p>
            <a:pPr indent="0" lvl="0" marL="0" marR="0" rtl="0" algn="l">
              <a:spcBef>
                <a:spcPts val="700"/>
              </a:spcBef>
              <a:buSzPct val="25000"/>
              <a:buFont typeface="Arial"/>
              <a:buNone/>
            </a:pPr>
            <a:r>
              <a:rPr b="0" i="0" lang="en-US" sz="1800" u="none" cap="none" strike="noStrike">
                <a:latin typeface="Arial"/>
                <a:ea typeface="Arial"/>
                <a:cs typeface="Arial"/>
                <a:sym typeface="Arial"/>
              </a:rPr>
              <a:t>Have students produce a one page essay or “topic proposal” where they defend their idea for their History Fair project.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245" name="Shape 245"/>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46" name="Shape 246"/>
          <p:cNvSpPr txBox="1"/>
          <p:nvPr>
            <p:ph idx="1" type="body"/>
          </p:nvPr>
        </p:nvSpPr>
        <p:spPr>
          <a:xfrm>
            <a:off x="700087" y="4416425"/>
            <a:ext cx="5610224" cy="4183061"/>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t>The following exhibits show the use of the themes from 3 different years.  It also gives an opportunity to talk about exhibit design – clear and creative, organized-especially with subtitles, lots of visual evidence various degrees….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700087" y="4416425"/>
            <a:ext cx="5610224" cy="4183061"/>
          </a:xfrm>
          <a:prstGeom prst="rect">
            <a:avLst/>
          </a:prstGeom>
        </p:spPr>
        <p:txBody>
          <a:bodyPr anchorCtr="0" anchor="ctr" bIns="91425" lIns="91425" rIns="91425" tIns="91425">
            <a:noAutofit/>
          </a:bodyPr>
          <a:lstStyle/>
          <a:p>
            <a:pPr lvl="0">
              <a:spcBef>
                <a:spcPts val="0"/>
              </a:spcBef>
              <a:buNone/>
            </a:pPr>
            <a:r>
              <a:t/>
            </a:r>
            <a:endParaRPr/>
          </a:p>
        </p:txBody>
      </p:sp>
      <p:sp>
        <p:nvSpPr>
          <p:cNvPr id="256" name="Shape 256"/>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261" name="Shape 261"/>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62" name="Shape 262"/>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Here’s an example of a project when the theme was “Taking a Stand”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68" name="Shape 268"/>
          <p:cNvSpPr txBox="1"/>
          <p:nvPr>
            <p:ph idx="1" type="body"/>
          </p:nvPr>
        </p:nvSpPr>
        <p:spPr>
          <a:xfrm>
            <a:off x="700087" y="4416425"/>
            <a:ext cx="5610224" cy="4183061"/>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t>2012 theme boards that can be argued to contain a Turning Points perspective. </a:t>
            </a:r>
          </a:p>
        </p:txBody>
      </p:sp>
      <p:sp>
        <p:nvSpPr>
          <p:cNvPr id="269" name="Shape 269"/>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275" name="Shape 275"/>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76" name="Shape 276"/>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“Communication: A Key to Understanding” was the theme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282" name="Shape 282"/>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83" name="Shape 283"/>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The project look at Billy Sunday through the Tragedy and Triumph theme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290" name="Shape 290"/>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91" name="Shape 291"/>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Research is the key that will help you develop your own voice and the ability to tell a compelling and convincing story of the past.</a:t>
            </a:r>
            <a:br>
              <a:rPr b="0" i="0" lang="en-US" sz="1800" u="none" cap="none" strike="noStrike">
                <a:latin typeface="Arial"/>
                <a:ea typeface="Arial"/>
                <a:cs typeface="Arial"/>
                <a:sym typeface="Arial"/>
              </a:rPr>
            </a:br>
            <a:r>
              <a:rPr b="0" i="0" lang="en-US" sz="1800" u="none" cap="none" strike="noStrike">
                <a:latin typeface="Arial"/>
                <a:ea typeface="Arial"/>
                <a:cs typeface="Arial"/>
                <a:sym typeface="Arial"/>
              </a:rPr>
              <a:t>Also, tell folks what you are doing—they make actually have a story or contact or source for you.  See the Research Journey powerpoint under our “Making History” tab</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138" name="Shape 138"/>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9" name="Shape 139"/>
          <p:cNvSpPr txBox="1"/>
          <p:nvPr>
            <p:ph idx="1" type="body"/>
          </p:nvPr>
        </p:nvSpPr>
        <p:spPr>
          <a:xfrm>
            <a:off x="700087" y="4416425"/>
            <a:ext cx="5611812" cy="4184649"/>
          </a:xfrm>
          <a:prstGeom prst="rect">
            <a:avLst/>
          </a:prstGeom>
          <a:noFill/>
          <a:ln>
            <a:noFill/>
          </a:ln>
        </p:spPr>
        <p:txBody>
          <a:bodyPr anchorCtr="0" anchor="ctr" bIns="45725" lIns="91425" rIns="91425" tIns="457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299" name="Shape 299"/>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0" name="Shape 300"/>
          <p:cNvSpPr txBox="1"/>
          <p:nvPr>
            <p:ph idx="1" type="body"/>
          </p:nvPr>
        </p:nvSpPr>
        <p:spPr>
          <a:xfrm>
            <a:off x="700087" y="4416425"/>
            <a:ext cx="5611812" cy="4184649"/>
          </a:xfrm>
          <a:prstGeom prst="rect">
            <a:avLst/>
          </a:prstGeom>
          <a:noFill/>
          <a:ln>
            <a:noFill/>
          </a:ln>
        </p:spPr>
        <p:txBody>
          <a:bodyPr anchorCtr="0" anchor="ctr" bIns="45725" lIns="91425" rIns="91425" tIns="457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306" name="Shape 306"/>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7" name="Shape 307"/>
          <p:cNvSpPr txBox="1"/>
          <p:nvPr>
            <p:ph idx="1" type="body"/>
          </p:nvPr>
        </p:nvSpPr>
        <p:spPr>
          <a:xfrm>
            <a:off x="701675" y="4416425"/>
            <a:ext cx="5607049" cy="4183061"/>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t>Integrated into the theme—not pasted on! Followed by the topic (sports, transportation, women’s rights, civil rights, wars, immigration…  Could show discuss how topic of immigration could lead in many directions—and this is where finding a story or relating to the Then the theme comes in.  The next slides show each phase, but the final one has everything if you only want to use one.  This is a time to talk about looking at special collections, talking with family, other teachers, community people to FIND a good source related to your broad topic and have the sources guide you.</a:t>
            </a:r>
          </a:p>
          <a:p>
            <a:pPr lvl="0">
              <a:spcBef>
                <a:spcPts val="0"/>
              </a:spcBef>
              <a:buNone/>
            </a:pPr>
            <a:r>
              <a:t/>
            </a:r>
            <a:endParaRPr b="0" i="0" sz="18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324" name="Shape 324"/>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25" name="Shape 325"/>
          <p:cNvSpPr txBox="1"/>
          <p:nvPr>
            <p:ph idx="1" type="body"/>
          </p:nvPr>
        </p:nvSpPr>
        <p:spPr>
          <a:xfrm>
            <a:off x="701675" y="4416425"/>
            <a:ext cx="5607049" cy="4183061"/>
          </a:xfrm>
          <a:prstGeom prst="rect">
            <a:avLst/>
          </a:prstGeom>
          <a:noFill/>
          <a:ln>
            <a:noFill/>
          </a:ln>
        </p:spPr>
        <p:txBody>
          <a:bodyPr anchorCtr="0" anchor="t" bIns="46425" lIns="93225" rIns="93225" tIns="46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343" name="Shape 343"/>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44" name="Shape 344"/>
          <p:cNvSpPr txBox="1"/>
          <p:nvPr>
            <p:ph idx="1" type="body"/>
          </p:nvPr>
        </p:nvSpPr>
        <p:spPr>
          <a:xfrm>
            <a:off x="701675" y="4416425"/>
            <a:ext cx="5607049" cy="4183061"/>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t>Personal connections and “I Wonder” questions can help a student narrow the topic and find a historical question.  This exploration is a VITAL part of developing a historical question, and then after a more research, a working thesis.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363" name="Shape 363"/>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64" name="Shape 364"/>
          <p:cNvSpPr txBox="1"/>
          <p:nvPr>
            <p:ph idx="1" type="body"/>
          </p:nvPr>
        </p:nvSpPr>
        <p:spPr>
          <a:xfrm>
            <a:off x="701675" y="4416425"/>
            <a:ext cx="5607049" cy="4183061"/>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t>Essential questions of history--- followed by the theme (power)…. Followed by the topic (sports, transportation, women’s rights, civil rights, wars, immigration…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3" name="Shape 383"/>
        <p:cNvGrpSpPr/>
        <p:nvPr/>
      </p:nvGrpSpPr>
      <p:grpSpPr>
        <a:xfrm>
          <a:off x="0" y="0"/>
          <a:ext cx="0" cy="0"/>
          <a:chOff x="0" y="0"/>
          <a:chExt cx="0" cy="0"/>
        </a:xfrm>
      </p:grpSpPr>
      <p:sp>
        <p:nvSpPr>
          <p:cNvPr id="384" name="Shape 384"/>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385" name="Shape 385"/>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86" name="Shape 386"/>
          <p:cNvSpPr txBox="1"/>
          <p:nvPr>
            <p:ph idx="1" type="body"/>
          </p:nvPr>
        </p:nvSpPr>
        <p:spPr>
          <a:xfrm>
            <a:off x="701675" y="4416425"/>
            <a:ext cx="5607049" cy="4183061"/>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t>Essential questions of history--- followed by the theme (power)…. Followed by the topic (sports, transportation, women’s rights, civil rights, wars, immigration…  the same essential applies even if NO doing the theme.  Do some samples  (have planned out in advance…)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0" name="Shape 410"/>
        <p:cNvGrpSpPr/>
        <p:nvPr/>
      </p:nvGrpSpPr>
      <p:grpSpPr>
        <a:xfrm>
          <a:off x="0" y="0"/>
          <a:ext cx="0" cy="0"/>
          <a:chOff x="0" y="0"/>
          <a:chExt cx="0" cy="0"/>
        </a:xfrm>
      </p:grpSpPr>
      <p:sp>
        <p:nvSpPr>
          <p:cNvPr id="411" name="Shape 411"/>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412" name="Shape 412"/>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13" name="Shape 413"/>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What are you looking for??  Background, facts, different perspectives (as well as different theses…)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7" name="Shape 417"/>
        <p:cNvGrpSpPr/>
        <p:nvPr/>
      </p:nvGrpSpPr>
      <p:grpSpPr>
        <a:xfrm>
          <a:off x="0" y="0"/>
          <a:ext cx="0" cy="0"/>
          <a:chOff x="0" y="0"/>
          <a:chExt cx="0" cy="0"/>
        </a:xfrm>
      </p:grpSpPr>
      <p:sp>
        <p:nvSpPr>
          <p:cNvPr id="418" name="Shape 418"/>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419" name="Shape 419"/>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20" name="Shape 420"/>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THIS IS VERY VERY IMPORTANT!!!  What can you get from secondary sources?  Why do you need them?  Trick about following the footnotes/citations in books and magazines for primary and secondary sources.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3" name="Shape 423"/>
        <p:cNvGrpSpPr/>
        <p:nvPr/>
      </p:nvGrpSpPr>
      <p:grpSpPr>
        <a:xfrm>
          <a:off x="0" y="0"/>
          <a:ext cx="0" cy="0"/>
          <a:chOff x="0" y="0"/>
          <a:chExt cx="0" cy="0"/>
        </a:xfrm>
      </p:grpSpPr>
      <p:sp>
        <p:nvSpPr>
          <p:cNvPr id="424" name="Shape 424"/>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425" name="Shape 425"/>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26" name="Shape 426"/>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THIS IS VERY VERY IMPORTANT!!!  What can you get from secondary sources?  Why do you need them?  Trick about following the footnotes/citations in books and magazines for primary and secondary sources.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6" name="Shape 436"/>
        <p:cNvGrpSpPr/>
        <p:nvPr/>
      </p:nvGrpSpPr>
      <p:grpSpPr>
        <a:xfrm>
          <a:off x="0" y="0"/>
          <a:ext cx="0" cy="0"/>
          <a:chOff x="0" y="0"/>
          <a:chExt cx="0" cy="0"/>
        </a:xfrm>
      </p:grpSpPr>
      <p:sp>
        <p:nvSpPr>
          <p:cNvPr id="437" name="Shape 437"/>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438" name="Shape 438"/>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39" name="Shape 439"/>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What are primary sources??? Original manuscripts, records, or documents created at the time an event occurred.  People who are participants or witnesses are primary sources too.</a:t>
            </a:r>
          </a:p>
          <a:p>
            <a:pPr lvl="0">
              <a:spcBef>
                <a:spcPts val="0"/>
              </a:spcBef>
              <a:buNone/>
            </a:pPr>
            <a:r>
              <a:t/>
            </a:r>
            <a:endParaRPr b="0" i="0" sz="1800" u="none" cap="none" strike="noStrike">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145" name="Shape 145"/>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46" name="Shape 146"/>
          <p:cNvSpPr txBox="1"/>
          <p:nvPr>
            <p:ph idx="1" type="body"/>
          </p:nvPr>
        </p:nvSpPr>
        <p:spPr>
          <a:xfrm>
            <a:off x="700087" y="4416425"/>
            <a:ext cx="5611812" cy="4184649"/>
          </a:xfrm>
          <a:prstGeom prst="rect">
            <a:avLst/>
          </a:prstGeom>
          <a:noFill/>
          <a:ln>
            <a:noFill/>
          </a:ln>
        </p:spPr>
        <p:txBody>
          <a:bodyPr anchorCtr="0" anchor="ctr" bIns="45725" lIns="91425" rIns="91425" tIns="457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3" name="Shape 443"/>
        <p:cNvGrpSpPr/>
        <p:nvPr/>
      </p:nvGrpSpPr>
      <p:grpSpPr>
        <a:xfrm>
          <a:off x="0" y="0"/>
          <a:ext cx="0" cy="0"/>
          <a:chOff x="0" y="0"/>
          <a:chExt cx="0" cy="0"/>
        </a:xfrm>
      </p:grpSpPr>
      <p:sp>
        <p:nvSpPr>
          <p:cNvPr id="444" name="Shape 444"/>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445" name="Shape 445"/>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46" name="Shape 446"/>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When asked, everybody hold up a sign and then draw it out.  It could be “name a type of primary source” OR it could be—one image and students say (or hold signs that indicate primary or secondary….)  offer both versions…  OR do a mix-up for final one and kids have to say “primary” or secondary”.  ALSO, ON ANY THE SLIDES, IT IS A GOOD TIME FOR A LITTLE SOURCE ANALYSIS…. WHAT DO YOU LEARN FROM THIS DOCUMENT?  WHAT IT IT HELPING TO EXPLAIN ABOUT THE TIME, CONTEXT, AUDIENCE, PURPOSE, ISSUES, IMPACT, SIGNIFICANCE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4" name="Shape 454"/>
        <p:cNvGrpSpPr/>
        <p:nvPr/>
      </p:nvGrpSpPr>
      <p:grpSpPr>
        <a:xfrm>
          <a:off x="0" y="0"/>
          <a:ext cx="0" cy="0"/>
          <a:chOff x="0" y="0"/>
          <a:chExt cx="0" cy="0"/>
        </a:xfrm>
      </p:grpSpPr>
      <p:sp>
        <p:nvSpPr>
          <p:cNvPr id="455" name="Shape 455"/>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456" name="Shape 456"/>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57" name="Shape 457"/>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When asked, everybody hold up a sign and then draw it out.  It could be “name a type of primary source” OR it could be—one image and students say (or hold signs that indicate primary or secondary….)  offer both versions…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2" name="Shape 462"/>
        <p:cNvGrpSpPr/>
        <p:nvPr/>
      </p:nvGrpSpPr>
      <p:grpSpPr>
        <a:xfrm>
          <a:off x="0" y="0"/>
          <a:ext cx="0" cy="0"/>
          <a:chOff x="0" y="0"/>
          <a:chExt cx="0" cy="0"/>
        </a:xfrm>
      </p:grpSpPr>
      <p:sp>
        <p:nvSpPr>
          <p:cNvPr id="463" name="Shape 463"/>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464" name="Shape 464"/>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65" name="Shape 465"/>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When asked, everybody hold up a sign and then draw it out.  It could be “name a type of primary source” OR it could be—one image and students say (or hold signs that indicate primary or secondary….)  offer both versions…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3" name="Shape 473"/>
        <p:cNvGrpSpPr/>
        <p:nvPr/>
      </p:nvGrpSpPr>
      <p:grpSpPr>
        <a:xfrm>
          <a:off x="0" y="0"/>
          <a:ext cx="0" cy="0"/>
          <a:chOff x="0" y="0"/>
          <a:chExt cx="0" cy="0"/>
        </a:xfrm>
      </p:grpSpPr>
      <p:sp>
        <p:nvSpPr>
          <p:cNvPr id="474" name="Shape 474"/>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475" name="Shape 475"/>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76" name="Shape 476"/>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When asked, everybody hold up a sign and then draw it out.  It could be “name a type of primary source” OR it could be—one image and students say (or hold signs that indicate primary or secondary….)  offer both versions…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2" name="Shape 482"/>
        <p:cNvGrpSpPr/>
        <p:nvPr/>
      </p:nvGrpSpPr>
      <p:grpSpPr>
        <a:xfrm>
          <a:off x="0" y="0"/>
          <a:ext cx="0" cy="0"/>
          <a:chOff x="0" y="0"/>
          <a:chExt cx="0" cy="0"/>
        </a:xfrm>
      </p:grpSpPr>
      <p:sp>
        <p:nvSpPr>
          <p:cNvPr id="483" name="Shape 483"/>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484" name="Shape 484"/>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85" name="Shape 485"/>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When asked, everybody hold up a sign and then draw it out.  It could be “name a type of primary source” OR it could be—one image and students say (or hold signs that indicate primary or secondary….)  offer both versions…  OF COURSE, one could ask, if they had a few weeks—and what could you learn from that document???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2" name="Shape 492"/>
        <p:cNvGrpSpPr/>
        <p:nvPr/>
      </p:nvGrpSpPr>
      <p:grpSpPr>
        <a:xfrm>
          <a:off x="0" y="0"/>
          <a:ext cx="0" cy="0"/>
          <a:chOff x="0" y="0"/>
          <a:chExt cx="0" cy="0"/>
        </a:xfrm>
      </p:grpSpPr>
      <p:sp>
        <p:nvSpPr>
          <p:cNvPr id="493" name="Shape 493"/>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494" name="Shape 494"/>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95" name="Shape 495"/>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When asked, everybody hold up a sign and then draw it out.  It could be “name a type of primary source” OR it could be—one image and students say (or hold signs that indicate primary or secondary….)  offer both versions…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0" name="Shape 500"/>
        <p:cNvGrpSpPr/>
        <p:nvPr/>
      </p:nvGrpSpPr>
      <p:grpSpPr>
        <a:xfrm>
          <a:off x="0" y="0"/>
          <a:ext cx="0" cy="0"/>
          <a:chOff x="0" y="0"/>
          <a:chExt cx="0" cy="0"/>
        </a:xfrm>
      </p:grpSpPr>
      <p:sp>
        <p:nvSpPr>
          <p:cNvPr id="501" name="Shape 501"/>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502" name="Shape 502"/>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03" name="Shape 503"/>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When asked, everybody hold up a sign and then draw it out.  It could be “name a type of primary source” OR it could be—one image and students say (or hold signs that indicate primary or secondary….)  offer both versions…  OR do a mix-up for final one and kids have to say “primary” or secondary”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1" name="Shape 511"/>
        <p:cNvGrpSpPr/>
        <p:nvPr/>
      </p:nvGrpSpPr>
      <p:grpSpPr>
        <a:xfrm>
          <a:off x="0" y="0"/>
          <a:ext cx="0" cy="0"/>
          <a:chOff x="0" y="0"/>
          <a:chExt cx="0" cy="0"/>
        </a:xfrm>
      </p:grpSpPr>
      <p:sp>
        <p:nvSpPr>
          <p:cNvPr id="512" name="Shape 512"/>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513" name="Shape 513"/>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14" name="Shape 514"/>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This could be another one where students hold up signs.  OR not use at all—just brainstorm and see how many students can offer.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9" name="Shape 519"/>
        <p:cNvGrpSpPr/>
        <p:nvPr/>
      </p:nvGrpSpPr>
      <p:grpSpPr>
        <a:xfrm>
          <a:off x="0" y="0"/>
          <a:ext cx="0" cy="0"/>
          <a:chOff x="0" y="0"/>
          <a:chExt cx="0" cy="0"/>
        </a:xfrm>
      </p:grpSpPr>
      <p:sp>
        <p:nvSpPr>
          <p:cNvPr id="520" name="Shape 520"/>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521" name="Shape 521"/>
          <p:cNvSpPr/>
          <p:nvPr>
            <p:ph idx="2" type="sldImg"/>
          </p:nvPr>
        </p:nvSpPr>
        <p:spPr>
          <a:xfrm>
            <a:off x="1184275"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22" name="Shape 522"/>
          <p:cNvSpPr txBox="1"/>
          <p:nvPr>
            <p:ph idx="1" type="body"/>
          </p:nvPr>
        </p:nvSpPr>
        <p:spPr>
          <a:xfrm>
            <a:off x="700087" y="4416425"/>
            <a:ext cx="5611812" cy="4184649"/>
          </a:xfrm>
          <a:prstGeom prst="rect">
            <a:avLst/>
          </a:prstGeom>
          <a:noFill/>
          <a:ln>
            <a:noFill/>
          </a:ln>
        </p:spPr>
        <p:txBody>
          <a:bodyPr anchorCtr="0" anchor="ctr" bIns="45725" lIns="91425" rIns="91425" tIns="457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7" name="Shape 527"/>
        <p:cNvGrpSpPr/>
        <p:nvPr/>
      </p:nvGrpSpPr>
      <p:grpSpPr>
        <a:xfrm>
          <a:off x="0" y="0"/>
          <a:ext cx="0" cy="0"/>
          <a:chOff x="0" y="0"/>
          <a:chExt cx="0" cy="0"/>
        </a:xfrm>
      </p:grpSpPr>
      <p:sp>
        <p:nvSpPr>
          <p:cNvPr id="528" name="Shape 528"/>
          <p:cNvSpPr txBox="1"/>
          <p:nvPr>
            <p:ph idx="1" type="body"/>
          </p:nvPr>
        </p:nvSpPr>
        <p:spPr>
          <a:xfrm>
            <a:off x="700087" y="4416425"/>
            <a:ext cx="5610224" cy="4183061"/>
          </a:xfrm>
          <a:prstGeom prst="rect">
            <a:avLst/>
          </a:prstGeom>
        </p:spPr>
        <p:txBody>
          <a:bodyPr anchorCtr="0" anchor="ctr" bIns="91425" lIns="91425" rIns="91425" tIns="91425">
            <a:noAutofit/>
          </a:bodyPr>
          <a:lstStyle/>
          <a:p>
            <a:pPr lvl="0">
              <a:spcBef>
                <a:spcPts val="0"/>
              </a:spcBef>
              <a:buNone/>
            </a:pPr>
            <a:r>
              <a:t/>
            </a:r>
            <a:endParaRPr/>
          </a:p>
        </p:txBody>
      </p:sp>
      <p:sp>
        <p:nvSpPr>
          <p:cNvPr id="529" name="Shape 529"/>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152" name="Shape 152"/>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53" name="Shape 153"/>
          <p:cNvSpPr txBox="1"/>
          <p:nvPr>
            <p:ph idx="1" type="body"/>
          </p:nvPr>
        </p:nvSpPr>
        <p:spPr>
          <a:xfrm>
            <a:off x="700087" y="4416425"/>
            <a:ext cx="5611812" cy="4184649"/>
          </a:xfrm>
          <a:prstGeom prst="rect">
            <a:avLst/>
          </a:prstGeom>
          <a:noFill/>
          <a:ln>
            <a:noFill/>
          </a:ln>
        </p:spPr>
        <p:txBody>
          <a:bodyPr anchorCtr="0" anchor="ctr" bIns="45725" lIns="91425" rIns="91425" tIns="457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3" name="Shape 533"/>
        <p:cNvGrpSpPr/>
        <p:nvPr/>
      </p:nvGrpSpPr>
      <p:grpSpPr>
        <a:xfrm>
          <a:off x="0" y="0"/>
          <a:ext cx="0" cy="0"/>
          <a:chOff x="0" y="0"/>
          <a:chExt cx="0" cy="0"/>
        </a:xfrm>
      </p:grpSpPr>
      <p:sp>
        <p:nvSpPr>
          <p:cNvPr id="534" name="Shape 534"/>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535" name="Shape 535"/>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36" name="Shape 536"/>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In books and articles, follow the footnote trail in the bibliographies and citations.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2" name="Shape 542"/>
        <p:cNvGrpSpPr/>
        <p:nvPr/>
      </p:nvGrpSpPr>
      <p:grpSpPr>
        <a:xfrm>
          <a:off x="0" y="0"/>
          <a:ext cx="0" cy="0"/>
          <a:chOff x="0" y="0"/>
          <a:chExt cx="0" cy="0"/>
        </a:xfrm>
      </p:grpSpPr>
      <p:sp>
        <p:nvSpPr>
          <p:cNvPr id="543" name="Shape 543"/>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544" name="Shape 544"/>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45" name="Shape 545"/>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Good and bad websites.  Or use next slide, which is good?  Which is bad?  Why?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0" name="Shape 550"/>
        <p:cNvGrpSpPr/>
        <p:nvPr/>
      </p:nvGrpSpPr>
      <p:grpSpPr>
        <a:xfrm>
          <a:off x="0" y="0"/>
          <a:ext cx="0" cy="0"/>
          <a:chOff x="0" y="0"/>
          <a:chExt cx="0" cy="0"/>
        </a:xfrm>
      </p:grpSpPr>
      <p:sp>
        <p:nvSpPr>
          <p:cNvPr id="551" name="Shape 551"/>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52" name="Shape 552"/>
          <p:cNvSpPr txBox="1"/>
          <p:nvPr>
            <p:ph idx="1" type="body"/>
          </p:nvPr>
        </p:nvSpPr>
        <p:spPr>
          <a:xfrm>
            <a:off x="700087" y="4416425"/>
            <a:ext cx="5610224" cy="4183061"/>
          </a:xfrm>
          <a:prstGeom prst="rect">
            <a:avLst/>
          </a:prstGeom>
          <a:noFill/>
          <a:ln>
            <a:noFill/>
          </a:ln>
        </p:spPr>
        <p:txBody>
          <a:bodyPr anchorCtr="0" anchor="t" bIns="46425" lIns="93225" rIns="93225" tIns="46425">
            <a:noAutofit/>
          </a:bodyPr>
          <a:lstStyle/>
          <a:p>
            <a:pPr lvl="0">
              <a:spcBef>
                <a:spcPts val="0"/>
              </a:spcBef>
              <a:buNone/>
            </a:pPr>
            <a:r>
              <a:t/>
            </a:r>
            <a:endParaRPr/>
          </a:p>
        </p:txBody>
      </p:sp>
      <p:sp>
        <p:nvSpPr>
          <p:cNvPr id="553" name="Shape 553"/>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7" name="Shape 557"/>
        <p:cNvGrpSpPr/>
        <p:nvPr/>
      </p:nvGrpSpPr>
      <p:grpSpPr>
        <a:xfrm>
          <a:off x="0" y="0"/>
          <a:ext cx="0" cy="0"/>
          <a:chOff x="0" y="0"/>
          <a:chExt cx="0" cy="0"/>
        </a:xfrm>
      </p:grpSpPr>
      <p:sp>
        <p:nvSpPr>
          <p:cNvPr id="558" name="Shape 558"/>
          <p:cNvSpPr txBox="1"/>
          <p:nvPr>
            <p:ph idx="1" type="body"/>
          </p:nvPr>
        </p:nvSpPr>
        <p:spPr>
          <a:xfrm>
            <a:off x="700087" y="4416425"/>
            <a:ext cx="5610224" cy="4183061"/>
          </a:xfrm>
          <a:prstGeom prst="rect">
            <a:avLst/>
          </a:prstGeom>
        </p:spPr>
        <p:txBody>
          <a:bodyPr anchorCtr="0" anchor="ctr" bIns="91425" lIns="91425" rIns="91425" tIns="91425">
            <a:noAutofit/>
          </a:bodyPr>
          <a:lstStyle/>
          <a:p>
            <a:pPr lvl="0">
              <a:spcBef>
                <a:spcPts val="0"/>
              </a:spcBef>
              <a:buNone/>
            </a:pPr>
            <a:r>
              <a:t/>
            </a:r>
            <a:endParaRPr/>
          </a:p>
        </p:txBody>
      </p:sp>
      <p:sp>
        <p:nvSpPr>
          <p:cNvPr id="559" name="Shape 559"/>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7" name="Shape 567"/>
        <p:cNvGrpSpPr/>
        <p:nvPr/>
      </p:nvGrpSpPr>
      <p:grpSpPr>
        <a:xfrm>
          <a:off x="0" y="0"/>
          <a:ext cx="0" cy="0"/>
          <a:chOff x="0" y="0"/>
          <a:chExt cx="0" cy="0"/>
        </a:xfrm>
      </p:grpSpPr>
      <p:sp>
        <p:nvSpPr>
          <p:cNvPr id="568" name="Shape 568"/>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569" name="Shape 569"/>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70" name="Shape 570"/>
          <p:cNvSpPr txBox="1"/>
          <p:nvPr>
            <p:ph idx="1" type="body"/>
          </p:nvPr>
        </p:nvSpPr>
        <p:spPr>
          <a:xfrm>
            <a:off x="700087" y="4416425"/>
            <a:ext cx="5611812" cy="4184649"/>
          </a:xfrm>
          <a:prstGeom prst="rect">
            <a:avLst/>
          </a:prstGeom>
          <a:noFill/>
          <a:ln>
            <a:noFill/>
          </a:ln>
        </p:spPr>
        <p:txBody>
          <a:bodyPr anchorCtr="0" anchor="ctr" bIns="45725" lIns="91425" rIns="91425" tIns="45725">
            <a:noAutofit/>
          </a:bodyPr>
          <a:lstStyle/>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4" name="Shape 574"/>
        <p:cNvGrpSpPr/>
        <p:nvPr/>
      </p:nvGrpSpPr>
      <p:grpSpPr>
        <a:xfrm>
          <a:off x="0" y="0"/>
          <a:ext cx="0" cy="0"/>
          <a:chOff x="0" y="0"/>
          <a:chExt cx="0" cy="0"/>
        </a:xfrm>
      </p:grpSpPr>
      <p:sp>
        <p:nvSpPr>
          <p:cNvPr id="575" name="Shape 575"/>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576" name="Shape 576"/>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77" name="Shape 577"/>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This is not an example of the best annotated bibliography.  How could it be improved?  Check out the bibliographies in our “Gallery.”</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7" name="Shape 597"/>
        <p:cNvGrpSpPr/>
        <p:nvPr/>
      </p:nvGrpSpPr>
      <p:grpSpPr>
        <a:xfrm>
          <a:off x="0" y="0"/>
          <a:ext cx="0" cy="0"/>
          <a:chOff x="0" y="0"/>
          <a:chExt cx="0" cy="0"/>
        </a:xfrm>
      </p:grpSpPr>
      <p:sp>
        <p:nvSpPr>
          <p:cNvPr id="598" name="Shape 598"/>
          <p:cNvSpPr txBox="1"/>
          <p:nvPr>
            <p:ph idx="1" type="body"/>
          </p:nvPr>
        </p:nvSpPr>
        <p:spPr>
          <a:xfrm>
            <a:off x="700087" y="4416425"/>
            <a:ext cx="5610224" cy="4183061"/>
          </a:xfrm>
          <a:prstGeom prst="rect">
            <a:avLst/>
          </a:prstGeom>
        </p:spPr>
        <p:txBody>
          <a:bodyPr anchorCtr="0" anchor="ctr" bIns="91425" lIns="91425" rIns="91425" tIns="91425">
            <a:noAutofit/>
          </a:bodyPr>
          <a:lstStyle/>
          <a:p>
            <a:pPr lvl="0">
              <a:spcBef>
                <a:spcPts val="0"/>
              </a:spcBef>
              <a:buNone/>
            </a:pPr>
            <a:r>
              <a:t/>
            </a:r>
            <a:endParaRPr/>
          </a:p>
        </p:txBody>
      </p:sp>
      <p:sp>
        <p:nvSpPr>
          <p:cNvPr id="599" name="Shape 599"/>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4" name="Shape 604"/>
        <p:cNvGrpSpPr/>
        <p:nvPr/>
      </p:nvGrpSpPr>
      <p:grpSpPr>
        <a:xfrm>
          <a:off x="0" y="0"/>
          <a:ext cx="0" cy="0"/>
          <a:chOff x="0" y="0"/>
          <a:chExt cx="0" cy="0"/>
        </a:xfrm>
      </p:grpSpPr>
      <p:sp>
        <p:nvSpPr>
          <p:cNvPr id="605" name="Shape 605"/>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606" name="Shape 606"/>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07" name="Shape 607"/>
          <p:cNvSpPr txBox="1"/>
          <p:nvPr>
            <p:ph idx="1" type="body"/>
          </p:nvPr>
        </p:nvSpPr>
        <p:spPr>
          <a:xfrm>
            <a:off x="700087" y="4416425"/>
            <a:ext cx="5611812" cy="4184649"/>
          </a:xfrm>
          <a:prstGeom prst="rect">
            <a:avLst/>
          </a:prstGeom>
          <a:noFill/>
          <a:ln>
            <a:noFill/>
          </a:ln>
        </p:spPr>
        <p:txBody>
          <a:bodyPr anchorCtr="0" anchor="ctr" bIns="45725" lIns="91425" rIns="91425" tIns="4572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2" name="Shape 612"/>
        <p:cNvGrpSpPr/>
        <p:nvPr/>
      </p:nvGrpSpPr>
      <p:grpSpPr>
        <a:xfrm>
          <a:off x="0" y="0"/>
          <a:ext cx="0" cy="0"/>
          <a:chOff x="0" y="0"/>
          <a:chExt cx="0" cy="0"/>
        </a:xfrm>
      </p:grpSpPr>
      <p:sp>
        <p:nvSpPr>
          <p:cNvPr id="613" name="Shape 613"/>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614" name="Shape 614"/>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15" name="Shape 615"/>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Sometimes research can seem really overwhelming.  “There’s all this stuff! What do I do with it?”  The trick is to keep organized, take good notes, and ask meaningful questions of the sources you are using.  KEEP A BINDER or other system to keep organized.  Use DOUBLE or TRIPLE ENTRY for note-taking.</a:t>
            </a:r>
          </a:p>
          <a:p>
            <a:pPr lvl="0">
              <a:spcBef>
                <a:spcPts val="0"/>
              </a:spcBef>
              <a:buNone/>
            </a:pPr>
            <a:r>
              <a:t/>
            </a:r>
            <a:endParaRPr b="0" i="0" sz="1800" u="none" cap="none" strike="noStrike">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9" name="Shape 619"/>
        <p:cNvGrpSpPr/>
        <p:nvPr/>
      </p:nvGrpSpPr>
      <p:grpSpPr>
        <a:xfrm>
          <a:off x="0" y="0"/>
          <a:ext cx="0" cy="0"/>
          <a:chOff x="0" y="0"/>
          <a:chExt cx="0" cy="0"/>
        </a:xfrm>
      </p:grpSpPr>
      <p:sp>
        <p:nvSpPr>
          <p:cNvPr id="620" name="Shape 620"/>
          <p:cNvSpPr txBox="1"/>
          <p:nvPr>
            <p:ph idx="1" type="body"/>
          </p:nvPr>
        </p:nvSpPr>
        <p:spPr>
          <a:xfrm>
            <a:off x="700087" y="4416425"/>
            <a:ext cx="5610224" cy="4183061"/>
          </a:xfrm>
          <a:prstGeom prst="rect">
            <a:avLst/>
          </a:prstGeom>
        </p:spPr>
        <p:txBody>
          <a:bodyPr anchorCtr="0" anchor="ctr" bIns="91425" lIns="91425" rIns="91425" tIns="91425">
            <a:noAutofit/>
          </a:bodyPr>
          <a:lstStyle/>
          <a:p>
            <a:pPr lvl="0">
              <a:spcBef>
                <a:spcPts val="0"/>
              </a:spcBef>
              <a:buNone/>
            </a:pPr>
            <a:r>
              <a:t/>
            </a:r>
            <a:endParaRPr/>
          </a:p>
        </p:txBody>
      </p:sp>
      <p:sp>
        <p:nvSpPr>
          <p:cNvPr id="621" name="Shape 621"/>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700087" y="4416425"/>
            <a:ext cx="5610224" cy="4183061"/>
          </a:xfrm>
          <a:prstGeom prst="rect">
            <a:avLst/>
          </a:prstGeom>
        </p:spPr>
        <p:txBody>
          <a:bodyPr anchorCtr="0" anchor="ctr" bIns="91425" lIns="91425" rIns="91425" tIns="91425">
            <a:noAutofit/>
          </a:bodyPr>
          <a:lstStyle/>
          <a:p>
            <a:pPr lvl="0">
              <a:spcBef>
                <a:spcPts val="0"/>
              </a:spcBef>
              <a:buNone/>
            </a:pPr>
            <a:r>
              <a:t/>
            </a:r>
            <a:endParaRPr/>
          </a:p>
        </p:txBody>
      </p:sp>
      <p:sp>
        <p:nvSpPr>
          <p:cNvPr id="159" name="Shape 159"/>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7" name="Shape 627"/>
        <p:cNvGrpSpPr/>
        <p:nvPr/>
      </p:nvGrpSpPr>
      <p:grpSpPr>
        <a:xfrm>
          <a:off x="0" y="0"/>
          <a:ext cx="0" cy="0"/>
          <a:chOff x="0" y="0"/>
          <a:chExt cx="0" cy="0"/>
        </a:xfrm>
      </p:grpSpPr>
      <p:sp>
        <p:nvSpPr>
          <p:cNvPr id="628" name="Shape 628"/>
          <p:cNvSpPr txBox="1"/>
          <p:nvPr>
            <p:ph idx="1" type="body"/>
          </p:nvPr>
        </p:nvSpPr>
        <p:spPr>
          <a:xfrm>
            <a:off x="700087" y="4416425"/>
            <a:ext cx="5610224" cy="4183061"/>
          </a:xfrm>
          <a:prstGeom prst="rect">
            <a:avLst/>
          </a:prstGeom>
        </p:spPr>
        <p:txBody>
          <a:bodyPr anchorCtr="0" anchor="ctr" bIns="91425" lIns="91425" rIns="91425" tIns="91425">
            <a:noAutofit/>
          </a:bodyPr>
          <a:lstStyle/>
          <a:p>
            <a:pPr lvl="0">
              <a:spcBef>
                <a:spcPts val="0"/>
              </a:spcBef>
              <a:buNone/>
            </a:pPr>
            <a:r>
              <a:t/>
            </a:r>
            <a:endParaRPr/>
          </a:p>
        </p:txBody>
      </p:sp>
      <p:sp>
        <p:nvSpPr>
          <p:cNvPr id="629" name="Shape 629"/>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3" name="Shape 633"/>
        <p:cNvGrpSpPr/>
        <p:nvPr/>
      </p:nvGrpSpPr>
      <p:grpSpPr>
        <a:xfrm>
          <a:off x="0" y="0"/>
          <a:ext cx="0" cy="0"/>
          <a:chOff x="0" y="0"/>
          <a:chExt cx="0" cy="0"/>
        </a:xfrm>
      </p:grpSpPr>
      <p:sp>
        <p:nvSpPr>
          <p:cNvPr id="634" name="Shape 634"/>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635" name="Shape 635"/>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36" name="Shape 636"/>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A “working thesis” means what YOU think is going on…but might change or need to be revised as you do deeper research</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1" name="Shape 641"/>
        <p:cNvGrpSpPr/>
        <p:nvPr/>
      </p:nvGrpSpPr>
      <p:grpSpPr>
        <a:xfrm>
          <a:off x="0" y="0"/>
          <a:ext cx="0" cy="0"/>
          <a:chOff x="0" y="0"/>
          <a:chExt cx="0" cy="0"/>
        </a:xfrm>
      </p:grpSpPr>
      <p:sp>
        <p:nvSpPr>
          <p:cNvPr id="642" name="Shape 642"/>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643" name="Shape 643"/>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44" name="Shape 644"/>
          <p:cNvSpPr txBox="1"/>
          <p:nvPr>
            <p:ph idx="1" type="body"/>
          </p:nvPr>
        </p:nvSpPr>
        <p:spPr>
          <a:xfrm>
            <a:off x="700087" y="4416425"/>
            <a:ext cx="5611812" cy="4184649"/>
          </a:xfrm>
          <a:prstGeom prst="rect">
            <a:avLst/>
          </a:prstGeom>
          <a:noFill/>
          <a:ln>
            <a:noFill/>
          </a:ln>
        </p:spPr>
        <p:txBody>
          <a:bodyPr anchorCtr="0" anchor="ctr" bIns="45725" lIns="91425" rIns="91425" tIns="45725">
            <a:noAutofit/>
          </a:bodyPr>
          <a:lstStyle/>
          <a:p>
            <a:pPr lv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8" name="Shape 648"/>
        <p:cNvGrpSpPr/>
        <p:nvPr/>
      </p:nvGrpSpPr>
      <p:grpSpPr>
        <a:xfrm>
          <a:off x="0" y="0"/>
          <a:ext cx="0" cy="0"/>
          <a:chOff x="0" y="0"/>
          <a:chExt cx="0" cy="0"/>
        </a:xfrm>
      </p:grpSpPr>
      <p:sp>
        <p:nvSpPr>
          <p:cNvPr id="649" name="Shape 649"/>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650" name="Shape 650"/>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51" name="Shape 651"/>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This is the short-handed way that explains the “so what” factor –why it is important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8" name="Shape 658"/>
        <p:cNvGrpSpPr/>
        <p:nvPr/>
      </p:nvGrpSpPr>
      <p:grpSpPr>
        <a:xfrm>
          <a:off x="0" y="0"/>
          <a:ext cx="0" cy="0"/>
          <a:chOff x="0" y="0"/>
          <a:chExt cx="0" cy="0"/>
        </a:xfrm>
      </p:grpSpPr>
      <p:sp>
        <p:nvSpPr>
          <p:cNvPr id="659" name="Shape 659"/>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660" name="Shape 660"/>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61" name="Shape 661"/>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Raise hands or signs yes/no and then why or divide into five groups?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5" name="Shape 665"/>
        <p:cNvGrpSpPr/>
        <p:nvPr/>
      </p:nvGrpSpPr>
      <p:grpSpPr>
        <a:xfrm>
          <a:off x="0" y="0"/>
          <a:ext cx="0" cy="0"/>
          <a:chOff x="0" y="0"/>
          <a:chExt cx="0" cy="0"/>
        </a:xfrm>
      </p:grpSpPr>
      <p:sp>
        <p:nvSpPr>
          <p:cNvPr id="666" name="Shape 666"/>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667" name="Shape 667"/>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68" name="Shape 668"/>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A shorter version.  Trickier than just a fact statement because the first one does make an argument—but is not historical.</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3" name="Shape 673"/>
        <p:cNvGrpSpPr/>
        <p:nvPr/>
      </p:nvGrpSpPr>
      <p:grpSpPr>
        <a:xfrm>
          <a:off x="0" y="0"/>
          <a:ext cx="0" cy="0"/>
          <a:chOff x="0" y="0"/>
          <a:chExt cx="0" cy="0"/>
        </a:xfrm>
      </p:grpSpPr>
      <p:sp>
        <p:nvSpPr>
          <p:cNvPr id="674" name="Shape 674"/>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675" name="Shape 675"/>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76" name="Shape 676"/>
          <p:cNvSpPr txBox="1"/>
          <p:nvPr>
            <p:ph idx="1" type="body"/>
          </p:nvPr>
        </p:nvSpPr>
        <p:spPr>
          <a:xfrm>
            <a:off x="700087" y="4416425"/>
            <a:ext cx="5611812" cy="4184649"/>
          </a:xfrm>
          <a:prstGeom prst="rect">
            <a:avLst/>
          </a:prstGeom>
          <a:noFill/>
          <a:ln>
            <a:noFill/>
          </a:ln>
        </p:spPr>
        <p:txBody>
          <a:bodyPr anchorCtr="0" anchor="ctr" bIns="45725" lIns="91425" rIns="91425" tIns="45725">
            <a:noAutofit/>
          </a:bodyPr>
          <a:lstStyle/>
          <a:p>
            <a:pPr lv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2" name="Shape 682"/>
        <p:cNvGrpSpPr/>
        <p:nvPr/>
      </p:nvGrpSpPr>
      <p:grpSpPr>
        <a:xfrm>
          <a:off x="0" y="0"/>
          <a:ext cx="0" cy="0"/>
          <a:chOff x="0" y="0"/>
          <a:chExt cx="0" cy="0"/>
        </a:xfrm>
      </p:grpSpPr>
      <p:sp>
        <p:nvSpPr>
          <p:cNvPr id="683" name="Shape 683"/>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684" name="Shape 684"/>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85" name="Shape 685"/>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Let’s analyze this source together.</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0" name="Shape 690"/>
        <p:cNvGrpSpPr/>
        <p:nvPr/>
      </p:nvGrpSpPr>
      <p:grpSpPr>
        <a:xfrm>
          <a:off x="0" y="0"/>
          <a:ext cx="0" cy="0"/>
          <a:chOff x="0" y="0"/>
          <a:chExt cx="0" cy="0"/>
        </a:xfrm>
      </p:grpSpPr>
      <p:sp>
        <p:nvSpPr>
          <p:cNvPr id="691" name="Shape 691"/>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692" name="Shape 692"/>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93" name="Shape 693"/>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Alternative or additional.  What’s going on here?  Think of another source you could find to help make sense of this photo.</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8" name="Shape 698"/>
        <p:cNvGrpSpPr/>
        <p:nvPr/>
      </p:nvGrpSpPr>
      <p:grpSpPr>
        <a:xfrm>
          <a:off x="0" y="0"/>
          <a:ext cx="0" cy="0"/>
          <a:chOff x="0" y="0"/>
          <a:chExt cx="0" cy="0"/>
        </a:xfrm>
      </p:grpSpPr>
      <p:sp>
        <p:nvSpPr>
          <p:cNvPr id="699" name="Shape 699"/>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700" name="Shape 700"/>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01" name="Shape 701"/>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Analyze the photo to see which thesis it most supports.  Would students need to see more evidence in order to reach their conclusions?  Brainstorm what other sources might be needed to help build the argument.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165" name="Shape 165"/>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6" name="Shape 166"/>
          <p:cNvSpPr txBox="1"/>
          <p:nvPr>
            <p:ph idx="1" type="body"/>
          </p:nvPr>
        </p:nvSpPr>
        <p:spPr>
          <a:xfrm>
            <a:off x="700087" y="4416425"/>
            <a:ext cx="5611812" cy="4184649"/>
          </a:xfrm>
          <a:prstGeom prst="rect">
            <a:avLst/>
          </a:prstGeom>
          <a:noFill/>
          <a:ln>
            <a:noFill/>
          </a:ln>
        </p:spPr>
        <p:txBody>
          <a:bodyPr anchorCtr="0" anchor="ctr" bIns="45725" lIns="91425" rIns="91425" tIns="45725">
            <a:noAutofit/>
          </a:bodyPr>
          <a:lstStyle/>
          <a:p>
            <a:pPr lv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8" name="Shape 708"/>
        <p:cNvGrpSpPr/>
        <p:nvPr/>
      </p:nvGrpSpPr>
      <p:grpSpPr>
        <a:xfrm>
          <a:off x="0" y="0"/>
          <a:ext cx="0" cy="0"/>
          <a:chOff x="0" y="0"/>
          <a:chExt cx="0" cy="0"/>
        </a:xfrm>
      </p:grpSpPr>
      <p:sp>
        <p:nvSpPr>
          <p:cNvPr id="709" name="Shape 709"/>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710" name="Shape 710"/>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11" name="Shape 711"/>
          <p:cNvSpPr txBox="1"/>
          <p:nvPr>
            <p:ph idx="1" type="body"/>
          </p:nvPr>
        </p:nvSpPr>
        <p:spPr>
          <a:xfrm>
            <a:off x="700087" y="4416425"/>
            <a:ext cx="5611812" cy="4184649"/>
          </a:xfrm>
          <a:prstGeom prst="rect">
            <a:avLst/>
          </a:prstGeom>
          <a:noFill/>
          <a:ln>
            <a:noFill/>
          </a:ln>
        </p:spPr>
        <p:txBody>
          <a:bodyPr anchorCtr="0" anchor="ctr" bIns="45725" lIns="91425" rIns="91425" tIns="45725">
            <a:noAutofit/>
          </a:bodyPr>
          <a:lstStyle/>
          <a:p>
            <a:pPr lvl="0">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9" name="Shape 719"/>
        <p:cNvGrpSpPr/>
        <p:nvPr/>
      </p:nvGrpSpPr>
      <p:grpSpPr>
        <a:xfrm>
          <a:off x="0" y="0"/>
          <a:ext cx="0" cy="0"/>
          <a:chOff x="0" y="0"/>
          <a:chExt cx="0" cy="0"/>
        </a:xfrm>
      </p:grpSpPr>
      <p:sp>
        <p:nvSpPr>
          <p:cNvPr id="720" name="Shape 720"/>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721" name="Shape 721"/>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22" name="Shape 722"/>
          <p:cNvSpPr txBox="1"/>
          <p:nvPr>
            <p:ph idx="1" type="body"/>
          </p:nvPr>
        </p:nvSpPr>
        <p:spPr>
          <a:xfrm>
            <a:off x="700087" y="4416425"/>
            <a:ext cx="5611812" cy="4184649"/>
          </a:xfrm>
          <a:prstGeom prst="rect">
            <a:avLst/>
          </a:prstGeom>
          <a:noFill/>
          <a:ln>
            <a:noFill/>
          </a:ln>
        </p:spPr>
        <p:txBody>
          <a:bodyPr anchorCtr="0" anchor="ctr" bIns="45725" lIns="91425" rIns="91425" tIns="45725">
            <a:noAutofit/>
          </a:bodyPr>
          <a:lstStyle/>
          <a:p>
            <a:pPr lvl="0">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6" name="Shape 726"/>
        <p:cNvGrpSpPr/>
        <p:nvPr/>
      </p:nvGrpSpPr>
      <p:grpSpPr>
        <a:xfrm>
          <a:off x="0" y="0"/>
          <a:ext cx="0" cy="0"/>
          <a:chOff x="0" y="0"/>
          <a:chExt cx="0" cy="0"/>
        </a:xfrm>
      </p:grpSpPr>
      <p:sp>
        <p:nvSpPr>
          <p:cNvPr id="727" name="Shape 727"/>
          <p:cNvSpPr txBox="1"/>
          <p:nvPr>
            <p:ph idx="1" type="body"/>
          </p:nvPr>
        </p:nvSpPr>
        <p:spPr>
          <a:xfrm>
            <a:off x="700087" y="4416425"/>
            <a:ext cx="5610224" cy="4183061"/>
          </a:xfrm>
          <a:prstGeom prst="rect">
            <a:avLst/>
          </a:prstGeom>
        </p:spPr>
        <p:txBody>
          <a:bodyPr anchorCtr="0" anchor="ctr" bIns="91425" lIns="91425" rIns="91425" tIns="91425">
            <a:noAutofit/>
          </a:bodyPr>
          <a:lstStyle/>
          <a:p>
            <a:pPr lvl="0">
              <a:spcBef>
                <a:spcPts val="0"/>
              </a:spcBef>
              <a:buNone/>
            </a:pPr>
            <a:r>
              <a:t/>
            </a:r>
            <a:endParaRPr/>
          </a:p>
        </p:txBody>
      </p:sp>
      <p:sp>
        <p:nvSpPr>
          <p:cNvPr id="728" name="Shape 728"/>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1" name="Shape 731"/>
        <p:cNvGrpSpPr/>
        <p:nvPr/>
      </p:nvGrpSpPr>
      <p:grpSpPr>
        <a:xfrm>
          <a:off x="0" y="0"/>
          <a:ext cx="0" cy="0"/>
          <a:chOff x="0" y="0"/>
          <a:chExt cx="0" cy="0"/>
        </a:xfrm>
      </p:grpSpPr>
      <p:sp>
        <p:nvSpPr>
          <p:cNvPr id="732" name="Shape 732"/>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733" name="Shape 733"/>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34" name="Shape 734"/>
          <p:cNvSpPr txBox="1"/>
          <p:nvPr>
            <p:ph idx="1" type="body"/>
          </p:nvPr>
        </p:nvSpPr>
        <p:spPr>
          <a:xfrm>
            <a:off x="700087" y="4416425"/>
            <a:ext cx="5611812" cy="4184649"/>
          </a:xfrm>
          <a:prstGeom prst="rect">
            <a:avLst/>
          </a:prstGeom>
          <a:noFill/>
          <a:ln>
            <a:noFill/>
          </a:ln>
        </p:spPr>
        <p:txBody>
          <a:bodyPr anchorCtr="0" anchor="ctr" bIns="45725" lIns="91425" rIns="91425" tIns="45725">
            <a:noAutofit/>
          </a:bodyPr>
          <a:lstStyle/>
          <a:p>
            <a:pPr lvl="0">
              <a:spcBef>
                <a:spcPts val="0"/>
              </a:spcBef>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0" name="Shape 740"/>
        <p:cNvGrpSpPr/>
        <p:nvPr/>
      </p:nvGrpSpPr>
      <p:grpSpPr>
        <a:xfrm>
          <a:off x="0" y="0"/>
          <a:ext cx="0" cy="0"/>
          <a:chOff x="0" y="0"/>
          <a:chExt cx="0" cy="0"/>
        </a:xfrm>
      </p:grpSpPr>
      <p:sp>
        <p:nvSpPr>
          <p:cNvPr id="741" name="Shape 741"/>
          <p:cNvSpPr txBox="1"/>
          <p:nvPr>
            <p:ph idx="1" type="body"/>
          </p:nvPr>
        </p:nvSpPr>
        <p:spPr>
          <a:xfrm>
            <a:off x="700087" y="4416425"/>
            <a:ext cx="5610224" cy="4183061"/>
          </a:xfrm>
          <a:prstGeom prst="rect">
            <a:avLst/>
          </a:prstGeom>
        </p:spPr>
        <p:txBody>
          <a:bodyPr anchorCtr="0" anchor="ctr" bIns="91425" lIns="91425" rIns="91425" tIns="91425">
            <a:noAutofit/>
          </a:bodyPr>
          <a:lstStyle/>
          <a:p>
            <a:pPr lvl="0">
              <a:spcBef>
                <a:spcPts val="0"/>
              </a:spcBef>
              <a:buNone/>
            </a:pPr>
            <a:r>
              <a:t/>
            </a:r>
            <a:endParaRPr/>
          </a:p>
        </p:txBody>
      </p:sp>
      <p:sp>
        <p:nvSpPr>
          <p:cNvPr id="742" name="Shape 742"/>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6" name="Shape 746"/>
        <p:cNvGrpSpPr/>
        <p:nvPr/>
      </p:nvGrpSpPr>
      <p:grpSpPr>
        <a:xfrm>
          <a:off x="0" y="0"/>
          <a:ext cx="0" cy="0"/>
          <a:chOff x="0" y="0"/>
          <a:chExt cx="0" cy="0"/>
        </a:xfrm>
      </p:grpSpPr>
      <p:sp>
        <p:nvSpPr>
          <p:cNvPr id="747" name="Shape 747"/>
          <p:cNvSpPr txBox="1"/>
          <p:nvPr>
            <p:ph idx="1" type="body"/>
          </p:nvPr>
        </p:nvSpPr>
        <p:spPr>
          <a:xfrm>
            <a:off x="700087" y="4416425"/>
            <a:ext cx="5610224" cy="4183061"/>
          </a:xfrm>
          <a:prstGeom prst="rect">
            <a:avLst/>
          </a:prstGeom>
        </p:spPr>
        <p:txBody>
          <a:bodyPr anchorCtr="0" anchor="ctr" bIns="91425" lIns="91425" rIns="91425" tIns="91425">
            <a:noAutofit/>
          </a:bodyPr>
          <a:lstStyle/>
          <a:p>
            <a:pPr lvl="0">
              <a:spcBef>
                <a:spcPts val="0"/>
              </a:spcBef>
              <a:buNone/>
            </a:pPr>
            <a:r>
              <a:t/>
            </a:r>
            <a:endParaRPr/>
          </a:p>
        </p:txBody>
      </p:sp>
      <p:sp>
        <p:nvSpPr>
          <p:cNvPr id="748" name="Shape 748"/>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8" name="Shape 758"/>
        <p:cNvGrpSpPr/>
        <p:nvPr/>
      </p:nvGrpSpPr>
      <p:grpSpPr>
        <a:xfrm>
          <a:off x="0" y="0"/>
          <a:ext cx="0" cy="0"/>
          <a:chOff x="0" y="0"/>
          <a:chExt cx="0" cy="0"/>
        </a:xfrm>
      </p:grpSpPr>
      <p:sp>
        <p:nvSpPr>
          <p:cNvPr id="759" name="Shape 759"/>
          <p:cNvSpPr txBox="1"/>
          <p:nvPr>
            <p:ph idx="1" type="body"/>
          </p:nvPr>
        </p:nvSpPr>
        <p:spPr>
          <a:xfrm>
            <a:off x="700087" y="4416425"/>
            <a:ext cx="5610224" cy="4183061"/>
          </a:xfrm>
          <a:prstGeom prst="rect">
            <a:avLst/>
          </a:prstGeom>
        </p:spPr>
        <p:txBody>
          <a:bodyPr anchorCtr="0" anchor="ctr" bIns="91425" lIns="91425" rIns="91425" tIns="91425">
            <a:noAutofit/>
          </a:bodyPr>
          <a:lstStyle/>
          <a:p>
            <a:pPr lvl="0">
              <a:spcBef>
                <a:spcPts val="0"/>
              </a:spcBef>
              <a:buNone/>
            </a:pPr>
            <a:r>
              <a:t/>
            </a:r>
            <a:endParaRPr/>
          </a:p>
        </p:txBody>
      </p:sp>
      <p:sp>
        <p:nvSpPr>
          <p:cNvPr id="760" name="Shape 760"/>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8" name="Shape 768"/>
        <p:cNvGrpSpPr/>
        <p:nvPr/>
      </p:nvGrpSpPr>
      <p:grpSpPr>
        <a:xfrm>
          <a:off x="0" y="0"/>
          <a:ext cx="0" cy="0"/>
          <a:chOff x="0" y="0"/>
          <a:chExt cx="0" cy="0"/>
        </a:xfrm>
      </p:grpSpPr>
      <p:sp>
        <p:nvSpPr>
          <p:cNvPr id="769" name="Shape 769"/>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70" name="Shape 770"/>
          <p:cNvSpPr txBox="1"/>
          <p:nvPr>
            <p:ph idx="1" type="body"/>
          </p:nvPr>
        </p:nvSpPr>
        <p:spPr>
          <a:xfrm>
            <a:off x="700087" y="4416425"/>
            <a:ext cx="5610224" cy="4183061"/>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t>Unpack this—context, change, historical significance, identify the thesis  (did the kid really need to use the word </a:t>
            </a:r>
            <a:br>
              <a:rPr b="0" i="0" lang="en-US" sz="1800" u="none" cap="none" strike="noStrike"/>
            </a:br>
            <a:r>
              <a:rPr b="0" i="0" lang="en-US" sz="1800" u="none" cap="none" strike="noStrike"/>
              <a:t>thesis however????)  I LIKE THIS WAY BETTER THAN 1919, IF IT’S READABLE…</a:t>
            </a:r>
          </a:p>
        </p:txBody>
      </p:sp>
      <p:sp>
        <p:nvSpPr>
          <p:cNvPr id="771" name="Shape 771"/>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6" name="Shape 776"/>
        <p:cNvGrpSpPr/>
        <p:nvPr/>
      </p:nvGrpSpPr>
      <p:grpSpPr>
        <a:xfrm>
          <a:off x="0" y="0"/>
          <a:ext cx="0" cy="0"/>
          <a:chOff x="0" y="0"/>
          <a:chExt cx="0" cy="0"/>
        </a:xfrm>
      </p:grpSpPr>
      <p:sp>
        <p:nvSpPr>
          <p:cNvPr id="777" name="Shape 777"/>
          <p:cNvSpPr txBox="1"/>
          <p:nvPr>
            <p:ph idx="1" type="body"/>
          </p:nvPr>
        </p:nvSpPr>
        <p:spPr>
          <a:xfrm>
            <a:off x="700087" y="4416425"/>
            <a:ext cx="5610224" cy="4183061"/>
          </a:xfrm>
          <a:prstGeom prst="rect">
            <a:avLst/>
          </a:prstGeom>
        </p:spPr>
        <p:txBody>
          <a:bodyPr anchorCtr="0" anchor="ctr" bIns="91425" lIns="91425" rIns="91425" tIns="91425">
            <a:noAutofit/>
          </a:bodyPr>
          <a:lstStyle/>
          <a:p>
            <a:pPr lvl="0">
              <a:spcBef>
                <a:spcPts val="0"/>
              </a:spcBef>
              <a:buNone/>
            </a:pPr>
            <a:r>
              <a:t/>
            </a:r>
            <a:endParaRPr/>
          </a:p>
        </p:txBody>
      </p:sp>
      <p:sp>
        <p:nvSpPr>
          <p:cNvPr id="778" name="Shape 778"/>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1" name="Shape 801"/>
        <p:cNvGrpSpPr/>
        <p:nvPr/>
      </p:nvGrpSpPr>
      <p:grpSpPr>
        <a:xfrm>
          <a:off x="0" y="0"/>
          <a:ext cx="0" cy="0"/>
          <a:chOff x="0" y="0"/>
          <a:chExt cx="0" cy="0"/>
        </a:xfrm>
      </p:grpSpPr>
      <p:sp>
        <p:nvSpPr>
          <p:cNvPr id="802" name="Shape 802"/>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803" name="Shape 803"/>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04" name="Shape 804"/>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The rest of the project follows from the introduction and develops the interpretation by going point by point and proving through sources.</a:t>
            </a:r>
            <a:br>
              <a:rPr b="0" i="0" lang="en-US" sz="1800" u="none" cap="none" strike="noStrike">
                <a:latin typeface="Arial"/>
                <a:ea typeface="Arial"/>
                <a:cs typeface="Arial"/>
                <a:sym typeface="Arial"/>
              </a:rPr>
            </a:br>
            <a:r>
              <a:rPr b="0" i="0" lang="en-US" sz="1800" u="none" cap="none" strike="noStrike">
                <a:latin typeface="Arial"/>
                <a:ea typeface="Arial"/>
                <a:cs typeface="Arial"/>
                <a:sym typeface="Arial"/>
              </a:rPr>
              <a:t>The next section will develop this point further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172" name="Shape 172"/>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3" name="Shape 173"/>
          <p:cNvSpPr txBox="1"/>
          <p:nvPr>
            <p:ph idx="1" type="body"/>
          </p:nvPr>
        </p:nvSpPr>
        <p:spPr>
          <a:xfrm>
            <a:off x="700087" y="4416425"/>
            <a:ext cx="5610224" cy="4183061"/>
          </a:xfrm>
          <a:prstGeom prst="rect">
            <a:avLst/>
          </a:prstGeom>
          <a:noFill/>
          <a:ln>
            <a:noFill/>
          </a:ln>
        </p:spPr>
        <p:txBody>
          <a:bodyPr anchorCtr="0" anchor="t" bIns="46425" lIns="93225" rIns="93225" tIns="46425">
            <a:noAutofit/>
          </a:bodyPr>
          <a:lstStyle/>
          <a:p>
            <a:pPr lvl="0">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7" name="Shape 807"/>
        <p:cNvGrpSpPr/>
        <p:nvPr/>
      </p:nvGrpSpPr>
      <p:grpSpPr>
        <a:xfrm>
          <a:off x="0" y="0"/>
          <a:ext cx="0" cy="0"/>
          <a:chOff x="0" y="0"/>
          <a:chExt cx="0" cy="0"/>
        </a:xfrm>
      </p:grpSpPr>
      <p:sp>
        <p:nvSpPr>
          <p:cNvPr id="808" name="Shape 808"/>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809" name="Shape 809"/>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10" name="Shape 810"/>
          <p:cNvSpPr txBox="1"/>
          <p:nvPr>
            <p:ph idx="1" type="body"/>
          </p:nvPr>
        </p:nvSpPr>
        <p:spPr>
          <a:xfrm>
            <a:off x="700087" y="4416425"/>
            <a:ext cx="5610224" cy="4183061"/>
          </a:xfrm>
          <a:prstGeom prst="rect">
            <a:avLst/>
          </a:prstGeom>
          <a:noFill/>
          <a:ln>
            <a:noFill/>
          </a:ln>
        </p:spPr>
        <p:txBody>
          <a:bodyPr anchorCtr="0" anchor="t" bIns="46425" lIns="93225" rIns="93225" tIns="46425">
            <a:noAutofit/>
          </a:bodyPr>
          <a:lstStyle/>
          <a:p>
            <a:pPr lvl="0">
              <a:spcBef>
                <a:spcPts val="0"/>
              </a:spcBef>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6" name="Shape 816"/>
        <p:cNvGrpSpPr/>
        <p:nvPr/>
      </p:nvGrpSpPr>
      <p:grpSpPr>
        <a:xfrm>
          <a:off x="0" y="0"/>
          <a:ext cx="0" cy="0"/>
          <a:chOff x="0" y="0"/>
          <a:chExt cx="0" cy="0"/>
        </a:xfrm>
      </p:grpSpPr>
      <p:sp>
        <p:nvSpPr>
          <p:cNvPr id="817" name="Shape 817"/>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818" name="Shape 818"/>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19" name="Shape 819"/>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As the teacher(s) allow…</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2" name="Shape 822"/>
        <p:cNvGrpSpPr/>
        <p:nvPr/>
      </p:nvGrpSpPr>
      <p:grpSpPr>
        <a:xfrm>
          <a:off x="0" y="0"/>
          <a:ext cx="0" cy="0"/>
          <a:chOff x="0" y="0"/>
          <a:chExt cx="0" cy="0"/>
        </a:xfrm>
      </p:grpSpPr>
      <p:sp>
        <p:nvSpPr>
          <p:cNvPr id="823" name="Shape 823"/>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824" name="Shape 824"/>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25" name="Shape 825"/>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Compare bad &amp; good exhibits—and why</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0" name="Shape 830"/>
        <p:cNvGrpSpPr/>
        <p:nvPr/>
      </p:nvGrpSpPr>
      <p:grpSpPr>
        <a:xfrm>
          <a:off x="0" y="0"/>
          <a:ext cx="0" cy="0"/>
          <a:chOff x="0" y="0"/>
          <a:chExt cx="0" cy="0"/>
        </a:xfrm>
      </p:grpSpPr>
      <p:sp>
        <p:nvSpPr>
          <p:cNvPr id="831" name="Shape 831"/>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832" name="Shape 832"/>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33" name="Shape 833"/>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Show samples of exhibits again and point out organization – especially subheads and why they are important to organizing the exhibit! </a:t>
            </a:r>
            <a:r>
              <a:rPr b="1" i="0" lang="en-US" sz="1800" u="none" cap="none" strike="noStrike">
                <a:latin typeface="Arial"/>
                <a:ea typeface="Arial"/>
                <a:cs typeface="Arial"/>
                <a:sym typeface="Arial"/>
              </a:rPr>
              <a:t>Think of the exhibit as a museum.  Each section a wall in an exhibit.  OR as chapters in a book…or even a paper: intro, body, conclusion</a:t>
            </a:r>
          </a:p>
          <a:p>
            <a:pPr lvl="0">
              <a:spcBef>
                <a:spcPts val="0"/>
              </a:spcBef>
              <a:buNone/>
            </a:pPr>
            <a:r>
              <a:t/>
            </a:r>
            <a:endParaRPr b="1" i="0" sz="1800" u="none" cap="none" strike="noStrike">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5" name="Shape 855"/>
        <p:cNvGrpSpPr/>
        <p:nvPr/>
      </p:nvGrpSpPr>
      <p:grpSpPr>
        <a:xfrm>
          <a:off x="0" y="0"/>
          <a:ext cx="0" cy="0"/>
          <a:chOff x="0" y="0"/>
          <a:chExt cx="0" cy="0"/>
        </a:xfrm>
      </p:grpSpPr>
      <p:sp>
        <p:nvSpPr>
          <p:cNvPr id="856" name="Shape 856"/>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857" name="Shape 857"/>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58" name="Shape 858"/>
          <p:cNvSpPr txBox="1"/>
          <p:nvPr>
            <p:ph idx="1" type="body"/>
          </p:nvPr>
        </p:nvSpPr>
        <p:spPr>
          <a:xfrm>
            <a:off x="700087" y="4416425"/>
            <a:ext cx="5611812" cy="4184649"/>
          </a:xfrm>
          <a:prstGeom prst="rect">
            <a:avLst/>
          </a:prstGeom>
          <a:noFill/>
          <a:ln>
            <a:noFill/>
          </a:ln>
        </p:spPr>
        <p:txBody>
          <a:bodyPr anchorCtr="0" anchor="ctr" bIns="46425" lIns="93225" rIns="93225" tIns="46425">
            <a:noAutofit/>
          </a:bodyPr>
          <a:lstStyle/>
          <a:p>
            <a:pPr lvl="0">
              <a:spcBef>
                <a:spcPts val="0"/>
              </a:spcBef>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6" name="Shape 866"/>
        <p:cNvGrpSpPr/>
        <p:nvPr/>
      </p:nvGrpSpPr>
      <p:grpSpPr>
        <a:xfrm>
          <a:off x="0" y="0"/>
          <a:ext cx="0" cy="0"/>
          <a:chOff x="0" y="0"/>
          <a:chExt cx="0" cy="0"/>
        </a:xfrm>
      </p:grpSpPr>
      <p:sp>
        <p:nvSpPr>
          <p:cNvPr id="867" name="Shape 867"/>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868" name="Shape 868"/>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69" name="Shape 869"/>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Can you spot the other labels?  Note the subheads that organize your interpretation?  Go back and look at the other exhibits used in this presentation too!</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4" name="Shape 874"/>
        <p:cNvGrpSpPr/>
        <p:nvPr/>
      </p:nvGrpSpPr>
      <p:grpSpPr>
        <a:xfrm>
          <a:off x="0" y="0"/>
          <a:ext cx="0" cy="0"/>
          <a:chOff x="0" y="0"/>
          <a:chExt cx="0" cy="0"/>
        </a:xfrm>
      </p:grpSpPr>
      <p:sp>
        <p:nvSpPr>
          <p:cNvPr id="875" name="Shape 875"/>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876" name="Shape 876"/>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77" name="Shape 877"/>
          <p:cNvSpPr txBox="1"/>
          <p:nvPr>
            <p:ph idx="1" type="body"/>
          </p:nvPr>
        </p:nvSpPr>
        <p:spPr>
          <a:xfrm>
            <a:off x="700087" y="4416425"/>
            <a:ext cx="5611812" cy="4184649"/>
          </a:xfrm>
          <a:prstGeom prst="rect">
            <a:avLst/>
          </a:prstGeom>
          <a:noFill/>
          <a:ln>
            <a:noFill/>
          </a:ln>
        </p:spPr>
        <p:txBody>
          <a:bodyPr anchorCtr="0" anchor="ctr" bIns="46425" lIns="93225" rIns="93225" tIns="46425">
            <a:noAutofit/>
          </a:bodyPr>
          <a:lstStyle/>
          <a:p>
            <a:pPr lvl="0">
              <a:spcBef>
                <a:spcPts val="0"/>
              </a:spcBef>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5" name="Shape 885"/>
        <p:cNvGrpSpPr/>
        <p:nvPr/>
      </p:nvGrpSpPr>
      <p:grpSpPr>
        <a:xfrm>
          <a:off x="0" y="0"/>
          <a:ext cx="0" cy="0"/>
          <a:chOff x="0" y="0"/>
          <a:chExt cx="0" cy="0"/>
        </a:xfrm>
      </p:grpSpPr>
      <p:sp>
        <p:nvSpPr>
          <p:cNvPr id="886" name="Shape 886"/>
          <p:cNvSpPr txBox="1"/>
          <p:nvPr>
            <p:ph idx="1" type="body"/>
          </p:nvPr>
        </p:nvSpPr>
        <p:spPr>
          <a:xfrm>
            <a:off x="700087" y="4416425"/>
            <a:ext cx="5610224" cy="4183061"/>
          </a:xfrm>
          <a:prstGeom prst="rect">
            <a:avLst/>
          </a:prstGeom>
        </p:spPr>
        <p:txBody>
          <a:bodyPr anchorCtr="0" anchor="ctr" bIns="91425" lIns="91425" rIns="91425" tIns="91425">
            <a:noAutofit/>
          </a:bodyPr>
          <a:lstStyle/>
          <a:p>
            <a:pPr lvl="0">
              <a:spcBef>
                <a:spcPts val="0"/>
              </a:spcBef>
              <a:buNone/>
            </a:pPr>
            <a:r>
              <a:t/>
            </a:r>
            <a:endParaRPr/>
          </a:p>
        </p:txBody>
      </p:sp>
      <p:sp>
        <p:nvSpPr>
          <p:cNvPr id="887" name="Shape 887"/>
          <p:cNvSpPr/>
          <p:nvPr>
            <p:ph idx="2" type="sldImg"/>
          </p:nvPr>
        </p:nvSpPr>
        <p:spPr>
          <a:xfrm>
            <a:off x="1182687" y="696912"/>
            <a:ext cx="4646612" cy="34845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2" name="Shape 892"/>
        <p:cNvGrpSpPr/>
        <p:nvPr/>
      </p:nvGrpSpPr>
      <p:grpSpPr>
        <a:xfrm>
          <a:off x="0" y="0"/>
          <a:ext cx="0" cy="0"/>
          <a:chOff x="0" y="0"/>
          <a:chExt cx="0" cy="0"/>
        </a:xfrm>
      </p:grpSpPr>
      <p:sp>
        <p:nvSpPr>
          <p:cNvPr id="893" name="Shape 893"/>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894" name="Shape 894"/>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95" name="Shape 895"/>
          <p:cNvSpPr txBox="1"/>
          <p:nvPr>
            <p:ph idx="1" type="body"/>
          </p:nvPr>
        </p:nvSpPr>
        <p:spPr>
          <a:xfrm>
            <a:off x="700087" y="4416425"/>
            <a:ext cx="5611812" cy="4184649"/>
          </a:xfrm>
          <a:prstGeom prst="rect">
            <a:avLst/>
          </a:prstGeom>
          <a:noFill/>
          <a:ln>
            <a:noFill/>
          </a:ln>
        </p:spPr>
        <p:txBody>
          <a:bodyPr anchorCtr="0" anchor="ctr" bIns="46425" lIns="93225" rIns="93225" tIns="46425">
            <a:noAutofit/>
          </a:bodyPr>
          <a:lstStyle/>
          <a:p>
            <a:pPr lvl="0">
              <a:spcBef>
                <a:spcPts val="0"/>
              </a:spcBef>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0" name="Shape 900"/>
        <p:cNvGrpSpPr/>
        <p:nvPr/>
      </p:nvGrpSpPr>
      <p:grpSpPr>
        <a:xfrm>
          <a:off x="0" y="0"/>
          <a:ext cx="0" cy="0"/>
          <a:chOff x="0" y="0"/>
          <a:chExt cx="0" cy="0"/>
        </a:xfrm>
      </p:grpSpPr>
      <p:sp>
        <p:nvSpPr>
          <p:cNvPr id="901" name="Shape 901"/>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902" name="Shape 902"/>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03" name="Shape 903"/>
          <p:cNvSpPr txBox="1"/>
          <p:nvPr>
            <p:ph idx="1" type="body"/>
          </p:nvPr>
        </p:nvSpPr>
        <p:spPr>
          <a:xfrm>
            <a:off x="700087" y="4416425"/>
            <a:ext cx="5611812" cy="4184649"/>
          </a:xfrm>
          <a:prstGeom prst="rect">
            <a:avLst/>
          </a:prstGeom>
          <a:noFill/>
          <a:ln>
            <a:noFill/>
          </a:ln>
        </p:spPr>
        <p:txBody>
          <a:bodyPr anchorCtr="0" anchor="ctr" bIns="46425" lIns="93225" rIns="93225" tIns="46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184" name="Shape 184"/>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85" name="Shape 185"/>
          <p:cNvSpPr txBox="1"/>
          <p:nvPr>
            <p:ph idx="1" type="body"/>
          </p:nvPr>
        </p:nvSpPr>
        <p:spPr>
          <a:xfrm>
            <a:off x="700087" y="4416425"/>
            <a:ext cx="5611812" cy="4184649"/>
          </a:xfrm>
          <a:prstGeom prst="rect">
            <a:avLst/>
          </a:prstGeom>
          <a:noFill/>
          <a:ln>
            <a:noFill/>
          </a:ln>
        </p:spPr>
        <p:txBody>
          <a:bodyPr anchorCtr="0" anchor="ctr" bIns="45725" lIns="91425" rIns="91425" tIns="45725">
            <a:noAutofit/>
          </a:bodyPr>
          <a:lstStyle/>
          <a:p>
            <a:pPr lvl="0">
              <a:spcBef>
                <a:spcPts val="0"/>
              </a:spcBef>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0" name="Shape 910"/>
        <p:cNvGrpSpPr/>
        <p:nvPr/>
      </p:nvGrpSpPr>
      <p:grpSpPr>
        <a:xfrm>
          <a:off x="0" y="0"/>
          <a:ext cx="0" cy="0"/>
          <a:chOff x="0" y="0"/>
          <a:chExt cx="0" cy="0"/>
        </a:xfrm>
      </p:grpSpPr>
      <p:sp>
        <p:nvSpPr>
          <p:cNvPr id="911" name="Shape 911"/>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912" name="Shape 912"/>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13" name="Shape 913"/>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800" u="none" cap="none" strike="noStrike">
                <a:latin typeface="Arial"/>
                <a:ea typeface="Arial"/>
                <a:cs typeface="Arial"/>
                <a:sym typeface="Arial"/>
              </a:rPr>
              <a:t>Your History Fair project is your opportunity to present your conclusions to a public audience.  While it’s important for your project to be creative and interesting, the heart of a solid project is not glitz—it’s a </a:t>
            </a:r>
            <a:r>
              <a:rPr b="0" i="1" lang="en-US" sz="800" u="none" cap="none" strike="noStrike">
                <a:latin typeface="Arial"/>
                <a:ea typeface="Arial"/>
                <a:cs typeface="Arial"/>
                <a:sym typeface="Arial"/>
              </a:rPr>
              <a:t>well-defined and communicated argument supported by evidence</a:t>
            </a:r>
            <a:r>
              <a:rPr b="0" i="0" lang="en-US" sz="800" u="none" cap="none" strike="noStrike">
                <a:latin typeface="Arial"/>
                <a:ea typeface="Arial"/>
                <a:cs typeface="Arial"/>
                <a:sym typeface="Arial"/>
              </a:rPr>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7" name="Shape 917"/>
        <p:cNvGrpSpPr/>
        <p:nvPr/>
      </p:nvGrpSpPr>
      <p:grpSpPr>
        <a:xfrm>
          <a:off x="0" y="0"/>
          <a:ext cx="0" cy="0"/>
          <a:chOff x="0" y="0"/>
          <a:chExt cx="0" cy="0"/>
        </a:xfrm>
      </p:grpSpPr>
      <p:sp>
        <p:nvSpPr>
          <p:cNvPr id="918" name="Shape 918"/>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919" name="Shape 919"/>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20" name="Shape 920"/>
          <p:cNvSpPr txBox="1"/>
          <p:nvPr>
            <p:ph idx="1" type="body"/>
          </p:nvPr>
        </p:nvSpPr>
        <p:spPr>
          <a:xfrm>
            <a:off x="700087" y="4416425"/>
            <a:ext cx="5611812" cy="4184649"/>
          </a:xfrm>
          <a:prstGeom prst="rect">
            <a:avLst/>
          </a:prstGeom>
          <a:noFill/>
          <a:ln>
            <a:noFill/>
          </a:ln>
        </p:spPr>
        <p:txBody>
          <a:bodyPr anchorCtr="0" anchor="ctr" bIns="46425" lIns="93225" rIns="93225" tIns="46425">
            <a:noAutofit/>
          </a:bodyPr>
          <a:lstStyle/>
          <a:p>
            <a:pPr lvl="0">
              <a:spcBef>
                <a:spcPts val="0"/>
              </a:spcBef>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6" name="Shape 926"/>
        <p:cNvGrpSpPr/>
        <p:nvPr/>
      </p:nvGrpSpPr>
      <p:grpSpPr>
        <a:xfrm>
          <a:off x="0" y="0"/>
          <a:ext cx="0" cy="0"/>
          <a:chOff x="0" y="0"/>
          <a:chExt cx="0" cy="0"/>
        </a:xfrm>
      </p:grpSpPr>
      <p:sp>
        <p:nvSpPr>
          <p:cNvPr id="927" name="Shape 927"/>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928" name="Shape 928"/>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29" name="Shape 929"/>
          <p:cNvSpPr txBox="1"/>
          <p:nvPr>
            <p:ph idx="1" type="body"/>
          </p:nvPr>
        </p:nvSpPr>
        <p:spPr>
          <a:xfrm>
            <a:off x="700087" y="4416425"/>
            <a:ext cx="5611812" cy="4184649"/>
          </a:xfrm>
          <a:prstGeom prst="rect">
            <a:avLst/>
          </a:prstGeom>
          <a:noFill/>
          <a:ln>
            <a:noFill/>
          </a:ln>
        </p:spPr>
        <p:txBody>
          <a:bodyPr anchorCtr="0" anchor="ctr" bIns="46425" lIns="93225" rIns="93225" tIns="46425">
            <a:noAutofit/>
          </a:bodyPr>
          <a:lstStyle/>
          <a:p>
            <a:pPr lvl="0">
              <a:spcBef>
                <a:spcPts val="0"/>
              </a:spcBef>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4" name="Shape 934"/>
        <p:cNvGrpSpPr/>
        <p:nvPr/>
      </p:nvGrpSpPr>
      <p:grpSpPr>
        <a:xfrm>
          <a:off x="0" y="0"/>
          <a:ext cx="0" cy="0"/>
          <a:chOff x="0" y="0"/>
          <a:chExt cx="0" cy="0"/>
        </a:xfrm>
      </p:grpSpPr>
      <p:sp>
        <p:nvSpPr>
          <p:cNvPr id="935" name="Shape 935"/>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936" name="Shape 936"/>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37" name="Shape 937"/>
          <p:cNvSpPr txBox="1"/>
          <p:nvPr>
            <p:ph idx="1" type="body"/>
          </p:nvPr>
        </p:nvSpPr>
        <p:spPr>
          <a:xfrm>
            <a:off x="700087" y="4416425"/>
            <a:ext cx="5611812" cy="4184649"/>
          </a:xfrm>
          <a:prstGeom prst="rect">
            <a:avLst/>
          </a:prstGeom>
          <a:noFill/>
          <a:ln>
            <a:noFill/>
          </a:ln>
        </p:spPr>
        <p:txBody>
          <a:bodyPr anchorCtr="0" anchor="ctr" bIns="46425" lIns="93225" rIns="93225" tIns="46425">
            <a:noAutofit/>
          </a:bodyPr>
          <a:lstStyle/>
          <a:p>
            <a:pPr lvl="0">
              <a:spcBef>
                <a:spcPts val="0"/>
              </a:spcBef>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1" name="Shape 941"/>
        <p:cNvGrpSpPr/>
        <p:nvPr/>
      </p:nvGrpSpPr>
      <p:grpSpPr>
        <a:xfrm>
          <a:off x="0" y="0"/>
          <a:ext cx="0" cy="0"/>
          <a:chOff x="0" y="0"/>
          <a:chExt cx="0" cy="0"/>
        </a:xfrm>
      </p:grpSpPr>
      <p:sp>
        <p:nvSpPr>
          <p:cNvPr id="942" name="Shape 942"/>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943" name="Shape 943"/>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44" name="Shape 944"/>
          <p:cNvSpPr txBox="1"/>
          <p:nvPr>
            <p:ph idx="1" type="body"/>
          </p:nvPr>
        </p:nvSpPr>
        <p:spPr>
          <a:xfrm>
            <a:off x="700087" y="4416425"/>
            <a:ext cx="5611812" cy="4184649"/>
          </a:xfrm>
          <a:prstGeom prst="rect">
            <a:avLst/>
          </a:prstGeom>
          <a:noFill/>
          <a:ln>
            <a:noFill/>
          </a:ln>
        </p:spPr>
        <p:txBody>
          <a:bodyPr anchorCtr="0" anchor="ctr" bIns="45725" lIns="91425" rIns="91425" tIns="45725">
            <a:noAutofit/>
          </a:bodyPr>
          <a:lstStyle/>
          <a:p>
            <a:pPr lvl="0">
              <a:spcBef>
                <a:spcPts val="0"/>
              </a:spcBef>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9" name="Shape 949"/>
        <p:cNvGrpSpPr/>
        <p:nvPr/>
      </p:nvGrpSpPr>
      <p:grpSpPr>
        <a:xfrm>
          <a:off x="0" y="0"/>
          <a:ext cx="0" cy="0"/>
          <a:chOff x="0" y="0"/>
          <a:chExt cx="0" cy="0"/>
        </a:xfrm>
      </p:grpSpPr>
      <p:sp>
        <p:nvSpPr>
          <p:cNvPr id="950" name="Shape 950"/>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951" name="Shape 951"/>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52" name="Shape 952"/>
          <p:cNvSpPr txBox="1"/>
          <p:nvPr>
            <p:ph idx="1" type="body"/>
          </p:nvPr>
        </p:nvSpPr>
        <p:spPr>
          <a:xfrm>
            <a:off x="700087" y="4416425"/>
            <a:ext cx="5611812" cy="4184649"/>
          </a:xfrm>
          <a:prstGeom prst="rect">
            <a:avLst/>
          </a:prstGeom>
          <a:noFill/>
          <a:ln>
            <a:noFill/>
          </a:ln>
        </p:spPr>
        <p:txBody>
          <a:bodyPr anchorCtr="0" anchor="t" bIns="46425" lIns="93225" rIns="93225" tIns="46425">
            <a:noAutofit/>
          </a:bodyPr>
          <a:lstStyle/>
          <a:p>
            <a:pPr indent="0" lvl="0" marL="0" marR="0" rtl="0" algn="l">
              <a:spcBef>
                <a:spcPts val="0"/>
              </a:spcBef>
              <a:buSzPct val="25000"/>
              <a:buFont typeface="Arial"/>
              <a:buNone/>
            </a:pPr>
            <a:r>
              <a:rPr b="0" i="0" lang="en-US" sz="1800" u="none" cap="none" strike="noStrike">
                <a:latin typeface="Arial"/>
                <a:ea typeface="Arial"/>
                <a:cs typeface="Arial"/>
                <a:sym typeface="Arial"/>
              </a:rPr>
              <a:t>For History Fair </a:t>
            </a:r>
            <a:br>
              <a:rPr b="0" i="0" lang="en-US" sz="1800" u="none" cap="none" strike="noStrike">
                <a:latin typeface="Arial"/>
                <a:ea typeface="Arial"/>
                <a:cs typeface="Arial"/>
                <a:sym typeface="Arial"/>
              </a:rPr>
            </a:br>
            <a:r>
              <a:rPr b="0" i="0" lang="en-US" sz="1800" u="none" cap="none" strike="noStrike">
                <a:latin typeface="Arial"/>
                <a:ea typeface="Arial"/>
                <a:cs typeface="Arial"/>
                <a:sym typeface="Arial"/>
              </a:rPr>
              <a:t>Rules, Resources, Samples and Advice  OR TO CONTACT us with questions</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6" name="Shape 956"/>
        <p:cNvGrpSpPr/>
        <p:nvPr/>
      </p:nvGrpSpPr>
      <p:grpSpPr>
        <a:xfrm>
          <a:off x="0" y="0"/>
          <a:ext cx="0" cy="0"/>
          <a:chOff x="0" y="0"/>
          <a:chExt cx="0" cy="0"/>
        </a:xfrm>
      </p:grpSpPr>
      <p:sp>
        <p:nvSpPr>
          <p:cNvPr id="957" name="Shape 957"/>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958" name="Shape 958"/>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59" name="Shape 959"/>
          <p:cNvSpPr txBox="1"/>
          <p:nvPr>
            <p:ph idx="1" type="body"/>
          </p:nvPr>
        </p:nvSpPr>
        <p:spPr>
          <a:xfrm>
            <a:off x="700087" y="4416425"/>
            <a:ext cx="5611812" cy="4184649"/>
          </a:xfrm>
          <a:prstGeom prst="rect">
            <a:avLst/>
          </a:prstGeom>
          <a:noFill/>
          <a:ln>
            <a:noFill/>
          </a:ln>
        </p:spPr>
        <p:txBody>
          <a:bodyPr anchorCtr="0" anchor="ctr" bIns="46425" lIns="93225" rIns="93225" tIns="46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txBox="1"/>
          <p:nvPr/>
        </p:nvSpPr>
        <p:spPr>
          <a:xfrm>
            <a:off x="3971925" y="8831261"/>
            <a:ext cx="3036887" cy="46355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spcAft>
                <a:spcPts val="0"/>
              </a:spcAft>
              <a:buClr>
                <a:srgbClr val="000000"/>
              </a:buClr>
              <a:buFont typeface="Arial"/>
              <a:buNone/>
            </a:pPr>
            <a:r>
              <a:rPr lang="en-US"/>
              <a:t> </a:t>
            </a:r>
          </a:p>
        </p:txBody>
      </p:sp>
      <p:sp>
        <p:nvSpPr>
          <p:cNvPr id="194" name="Shape 194"/>
          <p:cNvSpPr/>
          <p:nvPr>
            <p:ph idx="2"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95" name="Shape 195"/>
          <p:cNvSpPr txBox="1"/>
          <p:nvPr>
            <p:ph idx="1" type="body"/>
          </p:nvPr>
        </p:nvSpPr>
        <p:spPr>
          <a:xfrm>
            <a:off x="700087" y="4416425"/>
            <a:ext cx="5611812" cy="4184649"/>
          </a:xfrm>
          <a:prstGeom prst="rect">
            <a:avLst/>
          </a:prstGeom>
          <a:noFill/>
          <a:ln>
            <a:noFill/>
          </a:ln>
        </p:spPr>
        <p:txBody>
          <a:bodyPr anchorCtr="0" anchor="ctr" bIns="45725" lIns="91425" rIns="91425" tIns="45725">
            <a:noAutofit/>
          </a:bodyPr>
          <a:lstStyle/>
          <a:p>
            <a:pPr indent="0" lvl="0" marL="0" marR="0" rtl="0" algn="l">
              <a:spcBef>
                <a:spcPts val="0"/>
              </a:spcBef>
              <a:buSzPct val="25000"/>
              <a:buFont typeface="Arial"/>
              <a:buNone/>
            </a:pPr>
            <a:r>
              <a:rPr b="0" i="0" lang="en-US" sz="1800" u="none" cap="none" strike="noStrike"/>
              <a:t>It is essential to have students a lot of brainstorming before latching on to a couple ideas to pursue.  Have them make a list of 50 to 100 answers.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TwoObj">
  <p:cSld name="Title, Text, and 2 Content">
    <p:spTree>
      <p:nvGrpSpPr>
        <p:cNvPr id="16" name="Shape 16"/>
        <p:cNvGrpSpPr/>
        <p:nvPr/>
      </p:nvGrpSpPr>
      <p:grpSpPr>
        <a:xfrm>
          <a:off x="0" y="0"/>
          <a:ext cx="0" cy="0"/>
          <a:chOff x="0" y="0"/>
          <a:chExt cx="0" cy="0"/>
        </a:xfrm>
      </p:grpSpPr>
      <p:sp>
        <p:nvSpPr>
          <p:cNvPr id="17" name="Shape 17"/>
          <p:cNvSpPr txBox="1"/>
          <p:nvPr>
            <p:ph type="title"/>
          </p:nvPr>
        </p:nvSpPr>
        <p:spPr>
          <a:xfrm>
            <a:off x="457200" y="274637"/>
            <a:ext cx="8228013" cy="1141411"/>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indent="-228600" lvl="5" marL="2514600" rtl="0" algn="ctr">
              <a:spcBef>
                <a:spcPts val="0"/>
              </a:spcBef>
              <a:spcAft>
                <a:spcPts val="0"/>
              </a:spcAft>
              <a:defRPr/>
            </a:lvl6pPr>
            <a:lvl7pPr indent="-228600" lvl="6" marL="2971800" rtl="0" algn="ctr">
              <a:spcBef>
                <a:spcPts val="0"/>
              </a:spcBef>
              <a:spcAft>
                <a:spcPts val="0"/>
              </a:spcAft>
              <a:defRPr/>
            </a:lvl7pPr>
            <a:lvl8pPr indent="-228600" lvl="7" marL="3429000" rtl="0" algn="ctr">
              <a:spcBef>
                <a:spcPts val="0"/>
              </a:spcBef>
              <a:spcAft>
                <a:spcPts val="0"/>
              </a:spcAft>
              <a:defRPr/>
            </a:lvl8pPr>
            <a:lvl9pPr indent="-228600" lvl="8" marL="3886200" rtl="0" algn="ctr">
              <a:spcBef>
                <a:spcPts val="0"/>
              </a:spcBef>
              <a:spcAft>
                <a:spcPts val="0"/>
              </a:spcAft>
              <a:defRPr/>
            </a:lvl9pPr>
          </a:lstStyle>
          <a:p/>
        </p:txBody>
      </p:sp>
      <p:sp>
        <p:nvSpPr>
          <p:cNvPr id="18" name="Shape 18"/>
          <p:cNvSpPr txBox="1"/>
          <p:nvPr>
            <p:ph idx="1" type="body"/>
          </p:nvPr>
        </p:nvSpPr>
        <p:spPr>
          <a:xfrm>
            <a:off x="457200" y="1600200"/>
            <a:ext cx="4037013" cy="4524374"/>
          </a:xfrm>
          <a:prstGeom prst="rect">
            <a:avLst/>
          </a:prstGeom>
          <a:noFill/>
          <a:ln>
            <a:noFill/>
          </a:ln>
        </p:spPr>
        <p:txBody>
          <a:bodyPr anchorCtr="0" anchor="t" bIns="91425" lIns="91425" rIns="91425" tIns="91425"/>
          <a:lstStyle>
            <a:lvl1pPr indent="-342900" lvl="0" marL="342900" rtl="0" algn="l">
              <a:spcBef>
                <a:spcPts val="800"/>
              </a:spcBef>
              <a:spcAft>
                <a:spcPts val="0"/>
              </a:spcAft>
              <a:defRPr/>
            </a:lvl1pPr>
            <a:lvl2pPr indent="-285750" lvl="1" marL="742950" rtl="0" algn="l">
              <a:spcBef>
                <a:spcPts val="700"/>
              </a:spcBef>
              <a:spcAft>
                <a:spcPts val="0"/>
              </a:spcAft>
              <a:defRPr/>
            </a:lvl2pPr>
            <a:lvl3pPr indent="-228600" lvl="2" marL="1143000" rtl="0" algn="l">
              <a:spcBef>
                <a:spcPts val="600"/>
              </a:spcBef>
              <a:spcAft>
                <a:spcPts val="0"/>
              </a:spcAft>
              <a:defRPr/>
            </a:lvl3pPr>
            <a:lvl4pPr indent="-228600" lvl="3" marL="1600200" rtl="0" algn="l">
              <a:spcBef>
                <a:spcPts val="500"/>
              </a:spcBef>
              <a:spcAft>
                <a:spcPts val="0"/>
              </a:spcAft>
              <a:defRPr/>
            </a:lvl4pPr>
            <a:lvl5pPr indent="-228600" lvl="4" marL="2057400" rtl="0" algn="l">
              <a:spcBef>
                <a:spcPts val="500"/>
              </a:spcBef>
              <a:spcAft>
                <a:spcPts val="0"/>
              </a:spcAft>
              <a:defRPr/>
            </a:lvl5pPr>
            <a:lvl6pPr indent="-228600" lvl="5" marL="2514600" rtl="0" algn="l">
              <a:spcBef>
                <a:spcPts val="500"/>
              </a:spcBef>
              <a:spcAft>
                <a:spcPts val="0"/>
              </a:spcAft>
              <a:defRPr/>
            </a:lvl6pPr>
            <a:lvl7pPr indent="-228600" lvl="6" marL="2971800" rtl="0" algn="l">
              <a:spcBef>
                <a:spcPts val="500"/>
              </a:spcBef>
              <a:spcAft>
                <a:spcPts val="0"/>
              </a:spcAft>
              <a:defRPr/>
            </a:lvl7pPr>
            <a:lvl8pPr indent="-228600" lvl="7" marL="3429000" rtl="0" algn="l">
              <a:spcBef>
                <a:spcPts val="500"/>
              </a:spcBef>
              <a:spcAft>
                <a:spcPts val="0"/>
              </a:spcAft>
              <a:defRPr/>
            </a:lvl8pPr>
            <a:lvl9pPr indent="-228600" lvl="8" marL="3886200" rtl="0" algn="l">
              <a:spcBef>
                <a:spcPts val="500"/>
              </a:spcBef>
              <a:spcAft>
                <a:spcPts val="0"/>
              </a:spcAft>
              <a:defRPr/>
            </a:lvl9pPr>
          </a:lstStyle>
          <a:p/>
        </p:txBody>
      </p:sp>
      <p:sp>
        <p:nvSpPr>
          <p:cNvPr id="19" name="Shape 19"/>
          <p:cNvSpPr txBox="1"/>
          <p:nvPr>
            <p:ph idx="2" type="body"/>
          </p:nvPr>
        </p:nvSpPr>
        <p:spPr>
          <a:xfrm>
            <a:off x="4646612" y="1600200"/>
            <a:ext cx="4038599" cy="2185988"/>
          </a:xfrm>
          <a:prstGeom prst="rect">
            <a:avLst/>
          </a:prstGeom>
          <a:noFill/>
          <a:ln>
            <a:noFill/>
          </a:ln>
        </p:spPr>
        <p:txBody>
          <a:bodyPr anchorCtr="0" anchor="t" bIns="91425" lIns="91425" rIns="91425" tIns="91425"/>
          <a:lstStyle>
            <a:lvl1pPr indent="-342900" lvl="0" marL="342900" rtl="0" algn="l">
              <a:spcBef>
                <a:spcPts val="800"/>
              </a:spcBef>
              <a:spcAft>
                <a:spcPts val="0"/>
              </a:spcAft>
              <a:defRPr/>
            </a:lvl1pPr>
            <a:lvl2pPr indent="-285750" lvl="1" marL="742950" rtl="0" algn="l">
              <a:spcBef>
                <a:spcPts val="700"/>
              </a:spcBef>
              <a:spcAft>
                <a:spcPts val="0"/>
              </a:spcAft>
              <a:defRPr/>
            </a:lvl2pPr>
            <a:lvl3pPr indent="-228600" lvl="2" marL="1143000" rtl="0" algn="l">
              <a:spcBef>
                <a:spcPts val="600"/>
              </a:spcBef>
              <a:spcAft>
                <a:spcPts val="0"/>
              </a:spcAft>
              <a:defRPr/>
            </a:lvl3pPr>
            <a:lvl4pPr indent="-228600" lvl="3" marL="1600200" rtl="0" algn="l">
              <a:spcBef>
                <a:spcPts val="500"/>
              </a:spcBef>
              <a:spcAft>
                <a:spcPts val="0"/>
              </a:spcAft>
              <a:defRPr/>
            </a:lvl4pPr>
            <a:lvl5pPr indent="-228600" lvl="4" marL="2057400" rtl="0" algn="l">
              <a:spcBef>
                <a:spcPts val="500"/>
              </a:spcBef>
              <a:spcAft>
                <a:spcPts val="0"/>
              </a:spcAft>
              <a:defRPr/>
            </a:lvl5pPr>
            <a:lvl6pPr indent="-228600" lvl="5" marL="2514600" rtl="0" algn="l">
              <a:spcBef>
                <a:spcPts val="500"/>
              </a:spcBef>
              <a:spcAft>
                <a:spcPts val="0"/>
              </a:spcAft>
              <a:defRPr/>
            </a:lvl6pPr>
            <a:lvl7pPr indent="-228600" lvl="6" marL="2971800" rtl="0" algn="l">
              <a:spcBef>
                <a:spcPts val="500"/>
              </a:spcBef>
              <a:spcAft>
                <a:spcPts val="0"/>
              </a:spcAft>
              <a:defRPr/>
            </a:lvl7pPr>
            <a:lvl8pPr indent="-228600" lvl="7" marL="3429000" rtl="0" algn="l">
              <a:spcBef>
                <a:spcPts val="500"/>
              </a:spcBef>
              <a:spcAft>
                <a:spcPts val="0"/>
              </a:spcAft>
              <a:defRPr/>
            </a:lvl8pPr>
            <a:lvl9pPr indent="-228600" lvl="8" marL="3886200" rtl="0" algn="l">
              <a:spcBef>
                <a:spcPts val="500"/>
              </a:spcBef>
              <a:spcAft>
                <a:spcPts val="0"/>
              </a:spcAft>
              <a:defRPr/>
            </a:lvl9pPr>
          </a:lstStyle>
          <a:p/>
        </p:txBody>
      </p:sp>
      <p:sp>
        <p:nvSpPr>
          <p:cNvPr id="20" name="Shape 20"/>
          <p:cNvSpPr txBox="1"/>
          <p:nvPr>
            <p:ph idx="3" type="body"/>
          </p:nvPr>
        </p:nvSpPr>
        <p:spPr>
          <a:xfrm>
            <a:off x="4646612" y="3938587"/>
            <a:ext cx="4038599" cy="2185986"/>
          </a:xfrm>
          <a:prstGeom prst="rect">
            <a:avLst/>
          </a:prstGeom>
          <a:noFill/>
          <a:ln>
            <a:noFill/>
          </a:ln>
        </p:spPr>
        <p:txBody>
          <a:bodyPr anchorCtr="0" anchor="t" bIns="91425" lIns="91425" rIns="91425" tIns="91425"/>
          <a:lstStyle>
            <a:lvl1pPr indent="-342900" lvl="0" marL="342900" rtl="0" algn="l">
              <a:spcBef>
                <a:spcPts val="800"/>
              </a:spcBef>
              <a:spcAft>
                <a:spcPts val="0"/>
              </a:spcAft>
              <a:defRPr/>
            </a:lvl1pPr>
            <a:lvl2pPr indent="-285750" lvl="1" marL="742950" rtl="0" algn="l">
              <a:spcBef>
                <a:spcPts val="700"/>
              </a:spcBef>
              <a:spcAft>
                <a:spcPts val="0"/>
              </a:spcAft>
              <a:defRPr/>
            </a:lvl2pPr>
            <a:lvl3pPr indent="-228600" lvl="2" marL="1143000" rtl="0" algn="l">
              <a:spcBef>
                <a:spcPts val="600"/>
              </a:spcBef>
              <a:spcAft>
                <a:spcPts val="0"/>
              </a:spcAft>
              <a:defRPr/>
            </a:lvl3pPr>
            <a:lvl4pPr indent="-228600" lvl="3" marL="1600200" rtl="0" algn="l">
              <a:spcBef>
                <a:spcPts val="500"/>
              </a:spcBef>
              <a:spcAft>
                <a:spcPts val="0"/>
              </a:spcAft>
              <a:defRPr/>
            </a:lvl4pPr>
            <a:lvl5pPr indent="-228600" lvl="4" marL="2057400" rtl="0" algn="l">
              <a:spcBef>
                <a:spcPts val="500"/>
              </a:spcBef>
              <a:spcAft>
                <a:spcPts val="0"/>
              </a:spcAft>
              <a:defRPr/>
            </a:lvl5pPr>
            <a:lvl6pPr indent="-228600" lvl="5" marL="2514600" rtl="0" algn="l">
              <a:spcBef>
                <a:spcPts val="500"/>
              </a:spcBef>
              <a:spcAft>
                <a:spcPts val="0"/>
              </a:spcAft>
              <a:defRPr/>
            </a:lvl6pPr>
            <a:lvl7pPr indent="-228600" lvl="6" marL="2971800" rtl="0" algn="l">
              <a:spcBef>
                <a:spcPts val="500"/>
              </a:spcBef>
              <a:spcAft>
                <a:spcPts val="0"/>
              </a:spcAft>
              <a:defRPr/>
            </a:lvl7pPr>
            <a:lvl8pPr indent="-228600" lvl="7" marL="3429000" rtl="0" algn="l">
              <a:spcBef>
                <a:spcPts val="500"/>
              </a:spcBef>
              <a:spcAft>
                <a:spcPts val="0"/>
              </a:spcAft>
              <a:defRPr/>
            </a:lvl8pPr>
            <a:lvl9pPr indent="-228600" lvl="8" marL="3886200" rtl="0" algn="l">
              <a:spcBef>
                <a:spcPts val="500"/>
              </a:spcBef>
              <a:spcAft>
                <a:spcPts val="0"/>
              </a:spcAft>
              <a:defRPr/>
            </a:lvl9pPr>
          </a:lstStyle>
          <a:p/>
        </p:txBody>
      </p:sp>
      <p:sp>
        <p:nvSpPr>
          <p:cNvPr id="21" name="Shape 21"/>
          <p:cNvSpPr txBox="1"/>
          <p:nvPr>
            <p:ph idx="10" type="dt"/>
          </p:nvPr>
        </p:nvSpPr>
        <p:spPr>
          <a:xfrm>
            <a:off x="457200" y="6245225"/>
            <a:ext cx="2132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2" name="Shape 22"/>
          <p:cNvSpPr txBox="1"/>
          <p:nvPr>
            <p:ph idx="11" type="ftr"/>
          </p:nvPr>
        </p:nvSpPr>
        <p:spPr>
          <a:xfrm>
            <a:off x="3124200" y="6245225"/>
            <a:ext cx="2894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3" name="Shape 23"/>
          <p:cNvSpPr txBox="1"/>
          <p:nvPr>
            <p:ph idx="12" type="sldNum"/>
          </p:nvPr>
        </p:nvSpPr>
        <p:spPr>
          <a:xfrm>
            <a:off x="6553200" y="6245225"/>
            <a:ext cx="2132011" cy="474661"/>
          </a:xfrm>
          <a:prstGeom prst="rect">
            <a:avLst/>
          </a:prstGeom>
          <a:noFill/>
          <a:ln>
            <a:noFill/>
          </a:ln>
        </p:spPr>
        <p:txBody>
          <a:bodyPr anchorCtr="0" anchor="t" bIns="91425" lIns="91425" rIns="91425" tIns="91425">
            <a:noAutofit/>
          </a:bodyPr>
          <a:lstStyle/>
          <a:p>
            <a:pPr indent="0" lvl="0" marL="0" marR="0" rtl="0" algn="l">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7" name="Shape 77"/>
        <p:cNvGrpSpPr/>
        <p:nvPr/>
      </p:nvGrpSpPr>
      <p:grpSpPr>
        <a:xfrm>
          <a:off x="0" y="0"/>
          <a:ext cx="0" cy="0"/>
          <a:chOff x="0" y="0"/>
          <a:chExt cx="0" cy="0"/>
        </a:xfrm>
      </p:grpSpPr>
      <p:sp>
        <p:nvSpPr>
          <p:cNvPr id="78" name="Shape 78"/>
          <p:cNvSpPr txBox="1"/>
          <p:nvPr>
            <p:ph type="title"/>
          </p:nvPr>
        </p:nvSpPr>
        <p:spPr>
          <a:xfrm>
            <a:off x="457200" y="273050"/>
            <a:ext cx="3008313" cy="116204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9" name="Shape 79"/>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0" name="Shape 80"/>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81" name="Shape 81"/>
          <p:cNvSpPr txBox="1"/>
          <p:nvPr>
            <p:ph idx="10" type="dt"/>
          </p:nvPr>
        </p:nvSpPr>
        <p:spPr>
          <a:xfrm>
            <a:off x="457200" y="6245225"/>
            <a:ext cx="2132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2" name="Shape 82"/>
          <p:cNvSpPr txBox="1"/>
          <p:nvPr>
            <p:ph idx="11" type="ftr"/>
          </p:nvPr>
        </p:nvSpPr>
        <p:spPr>
          <a:xfrm>
            <a:off x="3124200" y="6245225"/>
            <a:ext cx="2894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3" name="Shape 83"/>
          <p:cNvSpPr txBox="1"/>
          <p:nvPr>
            <p:ph idx="12" type="sldNum"/>
          </p:nvPr>
        </p:nvSpPr>
        <p:spPr>
          <a:xfrm>
            <a:off x="6553200" y="6245225"/>
            <a:ext cx="2132011" cy="474661"/>
          </a:xfrm>
          <a:prstGeom prst="rect">
            <a:avLst/>
          </a:prstGeom>
          <a:noFill/>
          <a:ln>
            <a:noFill/>
          </a:ln>
        </p:spPr>
        <p:txBody>
          <a:bodyPr anchorCtr="0" anchor="t" bIns="91425" lIns="91425" rIns="91425" tIns="91425">
            <a:noAutofit/>
          </a:bodyPr>
          <a:lstStyle/>
          <a:p>
            <a:pPr indent="0" lvl="0" marL="0" marR="0" rtl="0" algn="l">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4" name="Shape 84"/>
        <p:cNvGrpSpPr/>
        <p:nvPr/>
      </p:nvGrpSpPr>
      <p:grpSpPr>
        <a:xfrm>
          <a:off x="0" y="0"/>
          <a:ext cx="0" cy="0"/>
          <a:chOff x="0" y="0"/>
          <a:chExt cx="0" cy="0"/>
        </a:xfrm>
      </p:grpSpPr>
      <p:sp>
        <p:nvSpPr>
          <p:cNvPr id="85" name="Shape 85"/>
          <p:cNvSpPr txBox="1"/>
          <p:nvPr>
            <p:ph idx="10" type="dt"/>
          </p:nvPr>
        </p:nvSpPr>
        <p:spPr>
          <a:xfrm>
            <a:off x="457200" y="6245225"/>
            <a:ext cx="2132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6" name="Shape 86"/>
          <p:cNvSpPr txBox="1"/>
          <p:nvPr>
            <p:ph idx="11" type="ftr"/>
          </p:nvPr>
        </p:nvSpPr>
        <p:spPr>
          <a:xfrm>
            <a:off x="3124200" y="6245225"/>
            <a:ext cx="2894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7" name="Shape 87"/>
          <p:cNvSpPr txBox="1"/>
          <p:nvPr>
            <p:ph idx="12" type="sldNum"/>
          </p:nvPr>
        </p:nvSpPr>
        <p:spPr>
          <a:xfrm>
            <a:off x="6553200" y="6245225"/>
            <a:ext cx="2132011" cy="474661"/>
          </a:xfrm>
          <a:prstGeom prst="rect">
            <a:avLst/>
          </a:prstGeom>
          <a:noFill/>
          <a:ln>
            <a:noFill/>
          </a:ln>
        </p:spPr>
        <p:txBody>
          <a:bodyPr anchorCtr="0" anchor="t" bIns="91425" lIns="91425" rIns="91425" tIns="91425">
            <a:noAutofit/>
          </a:bodyPr>
          <a:lstStyle/>
          <a:p>
            <a:pPr indent="0" lvl="0" marL="0" marR="0" rtl="0" algn="l">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88" name="Shape 88"/>
        <p:cNvGrpSpPr/>
        <p:nvPr/>
      </p:nvGrpSpPr>
      <p:grpSpPr>
        <a:xfrm>
          <a:off x="0" y="0"/>
          <a:ext cx="0" cy="0"/>
          <a:chOff x="0" y="0"/>
          <a:chExt cx="0" cy="0"/>
        </a:xfrm>
      </p:grpSpPr>
      <p:sp>
        <p:nvSpPr>
          <p:cNvPr id="89" name="Shape 89"/>
          <p:cNvSpPr txBox="1"/>
          <p:nvPr>
            <p:ph type="title"/>
          </p:nvPr>
        </p:nvSpPr>
        <p:spPr>
          <a:xfrm>
            <a:off x="457200" y="274637"/>
            <a:ext cx="8228012" cy="1141411"/>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indent="-228600" lvl="5" marL="2514600" rtl="0" algn="ctr">
              <a:spcBef>
                <a:spcPts val="0"/>
              </a:spcBef>
              <a:spcAft>
                <a:spcPts val="0"/>
              </a:spcAft>
              <a:defRPr/>
            </a:lvl6pPr>
            <a:lvl7pPr indent="-228600" lvl="6" marL="2971800" rtl="0" algn="ctr">
              <a:spcBef>
                <a:spcPts val="0"/>
              </a:spcBef>
              <a:spcAft>
                <a:spcPts val="0"/>
              </a:spcAft>
              <a:defRPr/>
            </a:lvl7pPr>
            <a:lvl8pPr indent="-228600" lvl="7" marL="3429000" rtl="0" algn="ctr">
              <a:spcBef>
                <a:spcPts val="0"/>
              </a:spcBef>
              <a:spcAft>
                <a:spcPts val="0"/>
              </a:spcAft>
              <a:defRPr/>
            </a:lvl8pPr>
            <a:lvl9pPr indent="-228600" lvl="8" marL="3886200" rtl="0" algn="ctr">
              <a:spcBef>
                <a:spcPts val="0"/>
              </a:spcBef>
              <a:spcAft>
                <a:spcPts val="0"/>
              </a:spcAft>
              <a:defRPr/>
            </a:lvl9pPr>
          </a:lstStyle>
          <a:p/>
        </p:txBody>
      </p:sp>
      <p:sp>
        <p:nvSpPr>
          <p:cNvPr id="90" name="Shape 90"/>
          <p:cNvSpPr txBox="1"/>
          <p:nvPr>
            <p:ph idx="10" type="dt"/>
          </p:nvPr>
        </p:nvSpPr>
        <p:spPr>
          <a:xfrm>
            <a:off x="457200" y="6245225"/>
            <a:ext cx="2132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91" name="Shape 91"/>
          <p:cNvSpPr txBox="1"/>
          <p:nvPr>
            <p:ph idx="11" type="ftr"/>
          </p:nvPr>
        </p:nvSpPr>
        <p:spPr>
          <a:xfrm>
            <a:off x="3124200" y="6245225"/>
            <a:ext cx="2894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92" name="Shape 92"/>
          <p:cNvSpPr txBox="1"/>
          <p:nvPr>
            <p:ph idx="12" type="sldNum"/>
          </p:nvPr>
        </p:nvSpPr>
        <p:spPr>
          <a:xfrm>
            <a:off x="6553200" y="6245225"/>
            <a:ext cx="2132011" cy="474661"/>
          </a:xfrm>
          <a:prstGeom prst="rect">
            <a:avLst/>
          </a:prstGeom>
          <a:noFill/>
          <a:ln>
            <a:noFill/>
          </a:ln>
        </p:spPr>
        <p:txBody>
          <a:bodyPr anchorCtr="0" anchor="t" bIns="91425" lIns="91425" rIns="91425" tIns="91425">
            <a:noAutofit/>
          </a:bodyPr>
          <a:lstStyle/>
          <a:p>
            <a:pPr indent="0" lvl="0" marL="0" marR="0" rtl="0" algn="l">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93" name="Shape 93"/>
        <p:cNvGrpSpPr/>
        <p:nvPr/>
      </p:nvGrpSpPr>
      <p:grpSpPr>
        <a:xfrm>
          <a:off x="0" y="0"/>
          <a:ext cx="0" cy="0"/>
          <a:chOff x="0" y="0"/>
          <a:chExt cx="0" cy="0"/>
        </a:xfrm>
      </p:grpSpPr>
      <p:sp>
        <p:nvSpPr>
          <p:cNvPr id="94" name="Shape 94"/>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5" name="Shape 95"/>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96" name="Shape 96"/>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7" name="Shape 97"/>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98" name="Shape 98"/>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9" name="Shape 99"/>
          <p:cNvSpPr txBox="1"/>
          <p:nvPr>
            <p:ph idx="10" type="dt"/>
          </p:nvPr>
        </p:nvSpPr>
        <p:spPr>
          <a:xfrm>
            <a:off x="457200" y="6245225"/>
            <a:ext cx="2132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00" name="Shape 100"/>
          <p:cNvSpPr txBox="1"/>
          <p:nvPr>
            <p:ph idx="11" type="ftr"/>
          </p:nvPr>
        </p:nvSpPr>
        <p:spPr>
          <a:xfrm>
            <a:off x="3124200" y="6245225"/>
            <a:ext cx="2894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01" name="Shape 101"/>
          <p:cNvSpPr txBox="1"/>
          <p:nvPr>
            <p:ph idx="12" type="sldNum"/>
          </p:nvPr>
        </p:nvSpPr>
        <p:spPr>
          <a:xfrm>
            <a:off x="6553200" y="6245225"/>
            <a:ext cx="2132011" cy="474661"/>
          </a:xfrm>
          <a:prstGeom prst="rect">
            <a:avLst/>
          </a:prstGeom>
          <a:noFill/>
          <a:ln>
            <a:noFill/>
          </a:ln>
        </p:spPr>
        <p:txBody>
          <a:bodyPr anchorCtr="0" anchor="t" bIns="91425" lIns="91425" rIns="91425" tIns="91425">
            <a:noAutofit/>
          </a:bodyPr>
          <a:lstStyle/>
          <a:p>
            <a:pPr indent="0" lvl="0" marL="0" marR="0" rtl="0" algn="l">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02" name="Shape 102"/>
        <p:cNvGrpSpPr/>
        <p:nvPr/>
      </p:nvGrpSpPr>
      <p:grpSpPr>
        <a:xfrm>
          <a:off x="0" y="0"/>
          <a:ext cx="0" cy="0"/>
          <a:chOff x="0" y="0"/>
          <a:chExt cx="0" cy="0"/>
        </a:xfrm>
      </p:grpSpPr>
      <p:sp>
        <p:nvSpPr>
          <p:cNvPr id="103" name="Shape 103"/>
          <p:cNvSpPr txBox="1"/>
          <p:nvPr>
            <p:ph type="title"/>
          </p:nvPr>
        </p:nvSpPr>
        <p:spPr>
          <a:xfrm>
            <a:off x="457200" y="274637"/>
            <a:ext cx="8228012" cy="1141411"/>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indent="-228600" lvl="5" marL="2514600" rtl="0" algn="ctr">
              <a:spcBef>
                <a:spcPts val="0"/>
              </a:spcBef>
              <a:spcAft>
                <a:spcPts val="0"/>
              </a:spcAft>
              <a:defRPr/>
            </a:lvl6pPr>
            <a:lvl7pPr indent="-228600" lvl="6" marL="2971800" rtl="0" algn="ctr">
              <a:spcBef>
                <a:spcPts val="0"/>
              </a:spcBef>
              <a:spcAft>
                <a:spcPts val="0"/>
              </a:spcAft>
              <a:defRPr/>
            </a:lvl7pPr>
            <a:lvl8pPr indent="-228600" lvl="7" marL="3429000" rtl="0" algn="ctr">
              <a:spcBef>
                <a:spcPts val="0"/>
              </a:spcBef>
              <a:spcAft>
                <a:spcPts val="0"/>
              </a:spcAft>
              <a:defRPr/>
            </a:lvl8pPr>
            <a:lvl9pPr indent="-228600" lvl="8" marL="3886200" rtl="0" algn="ctr">
              <a:spcBef>
                <a:spcPts val="0"/>
              </a:spcBef>
              <a:spcAft>
                <a:spcPts val="0"/>
              </a:spcAft>
              <a:defRPr/>
            </a:lvl9pPr>
          </a:lstStyle>
          <a:p/>
        </p:txBody>
      </p:sp>
      <p:sp>
        <p:nvSpPr>
          <p:cNvPr id="104" name="Shape 104"/>
          <p:cNvSpPr txBox="1"/>
          <p:nvPr>
            <p:ph idx="1" type="body"/>
          </p:nvPr>
        </p:nvSpPr>
        <p:spPr>
          <a:xfrm>
            <a:off x="457200" y="1600200"/>
            <a:ext cx="4037013" cy="4524374"/>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5" name="Shape 105"/>
          <p:cNvSpPr txBox="1"/>
          <p:nvPr>
            <p:ph idx="2" type="body"/>
          </p:nvPr>
        </p:nvSpPr>
        <p:spPr>
          <a:xfrm>
            <a:off x="4646612" y="1600200"/>
            <a:ext cx="4038599" cy="4524374"/>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6" name="Shape 106"/>
          <p:cNvSpPr txBox="1"/>
          <p:nvPr>
            <p:ph idx="10" type="dt"/>
          </p:nvPr>
        </p:nvSpPr>
        <p:spPr>
          <a:xfrm>
            <a:off x="457200" y="6245225"/>
            <a:ext cx="2132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07" name="Shape 107"/>
          <p:cNvSpPr txBox="1"/>
          <p:nvPr>
            <p:ph idx="11" type="ftr"/>
          </p:nvPr>
        </p:nvSpPr>
        <p:spPr>
          <a:xfrm>
            <a:off x="3124200" y="6245225"/>
            <a:ext cx="2894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08" name="Shape 108"/>
          <p:cNvSpPr txBox="1"/>
          <p:nvPr>
            <p:ph idx="12" type="sldNum"/>
          </p:nvPr>
        </p:nvSpPr>
        <p:spPr>
          <a:xfrm>
            <a:off x="6553200" y="6245225"/>
            <a:ext cx="2132011" cy="474661"/>
          </a:xfrm>
          <a:prstGeom prst="rect">
            <a:avLst/>
          </a:prstGeom>
          <a:noFill/>
          <a:ln>
            <a:noFill/>
          </a:ln>
        </p:spPr>
        <p:txBody>
          <a:bodyPr anchorCtr="0" anchor="t" bIns="91425" lIns="91425" rIns="91425" tIns="91425">
            <a:noAutofit/>
          </a:bodyPr>
          <a:lstStyle/>
          <a:p>
            <a:pPr indent="0" lvl="0" marL="0" marR="0" rtl="0" algn="l">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09" name="Shape 109"/>
        <p:cNvGrpSpPr/>
        <p:nvPr/>
      </p:nvGrpSpPr>
      <p:grpSpPr>
        <a:xfrm>
          <a:off x="0" y="0"/>
          <a:ext cx="0" cy="0"/>
          <a:chOff x="0" y="0"/>
          <a:chExt cx="0" cy="0"/>
        </a:xfrm>
      </p:grpSpPr>
      <p:sp>
        <p:nvSpPr>
          <p:cNvPr id="110" name="Shape 110"/>
          <p:cNvSpPr txBox="1"/>
          <p:nvPr>
            <p:ph type="title"/>
          </p:nvPr>
        </p:nvSpPr>
        <p:spPr>
          <a:xfrm>
            <a:off x="722312" y="4406900"/>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1" name="Shape 111"/>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112" name="Shape 112"/>
          <p:cNvSpPr txBox="1"/>
          <p:nvPr>
            <p:ph idx="10" type="dt"/>
          </p:nvPr>
        </p:nvSpPr>
        <p:spPr>
          <a:xfrm>
            <a:off x="457200" y="6245225"/>
            <a:ext cx="2132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13" name="Shape 113"/>
          <p:cNvSpPr txBox="1"/>
          <p:nvPr>
            <p:ph idx="11" type="ftr"/>
          </p:nvPr>
        </p:nvSpPr>
        <p:spPr>
          <a:xfrm>
            <a:off x="3124200" y="6245225"/>
            <a:ext cx="2894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14" name="Shape 114"/>
          <p:cNvSpPr txBox="1"/>
          <p:nvPr>
            <p:ph idx="12" type="sldNum"/>
          </p:nvPr>
        </p:nvSpPr>
        <p:spPr>
          <a:xfrm>
            <a:off x="6553200" y="6245225"/>
            <a:ext cx="2132011" cy="474661"/>
          </a:xfrm>
          <a:prstGeom prst="rect">
            <a:avLst/>
          </a:prstGeom>
          <a:noFill/>
          <a:ln>
            <a:noFill/>
          </a:ln>
        </p:spPr>
        <p:txBody>
          <a:bodyPr anchorCtr="0" anchor="t" bIns="91425" lIns="91425" rIns="91425" tIns="91425">
            <a:noAutofit/>
          </a:bodyPr>
          <a:lstStyle/>
          <a:p>
            <a:pPr indent="0" lvl="0" marL="0" marR="0" rtl="0" algn="l">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15" name="Shape 115"/>
        <p:cNvGrpSpPr/>
        <p:nvPr/>
      </p:nvGrpSpPr>
      <p:grpSpPr>
        <a:xfrm>
          <a:off x="0" y="0"/>
          <a:ext cx="0" cy="0"/>
          <a:chOff x="0" y="0"/>
          <a:chExt cx="0" cy="0"/>
        </a:xfrm>
      </p:grpSpPr>
      <p:sp>
        <p:nvSpPr>
          <p:cNvPr id="116" name="Shape 116"/>
          <p:cNvSpPr txBox="1"/>
          <p:nvPr>
            <p:ph type="title"/>
          </p:nvPr>
        </p:nvSpPr>
        <p:spPr>
          <a:xfrm>
            <a:off x="457200" y="274637"/>
            <a:ext cx="8228012" cy="1141411"/>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indent="-228600" lvl="5" marL="2514600" rtl="0" algn="ctr">
              <a:spcBef>
                <a:spcPts val="0"/>
              </a:spcBef>
              <a:spcAft>
                <a:spcPts val="0"/>
              </a:spcAft>
              <a:defRPr/>
            </a:lvl6pPr>
            <a:lvl7pPr indent="-228600" lvl="6" marL="2971800" rtl="0" algn="ctr">
              <a:spcBef>
                <a:spcPts val="0"/>
              </a:spcBef>
              <a:spcAft>
                <a:spcPts val="0"/>
              </a:spcAft>
              <a:defRPr/>
            </a:lvl7pPr>
            <a:lvl8pPr indent="-228600" lvl="7" marL="3429000" rtl="0" algn="ctr">
              <a:spcBef>
                <a:spcPts val="0"/>
              </a:spcBef>
              <a:spcAft>
                <a:spcPts val="0"/>
              </a:spcAft>
              <a:defRPr/>
            </a:lvl8pPr>
            <a:lvl9pPr indent="-228600" lvl="8" marL="3886200" rtl="0" algn="ctr">
              <a:spcBef>
                <a:spcPts val="0"/>
              </a:spcBef>
              <a:spcAft>
                <a:spcPts val="0"/>
              </a:spcAft>
              <a:defRPr/>
            </a:lvl9pPr>
          </a:lstStyle>
          <a:p/>
        </p:txBody>
      </p:sp>
      <p:sp>
        <p:nvSpPr>
          <p:cNvPr id="117" name="Shape 117"/>
          <p:cNvSpPr txBox="1"/>
          <p:nvPr>
            <p:ph idx="1" type="body"/>
          </p:nvPr>
        </p:nvSpPr>
        <p:spPr>
          <a:xfrm>
            <a:off x="457200" y="1600200"/>
            <a:ext cx="8228012" cy="4524374"/>
          </a:xfrm>
          <a:prstGeom prst="rect">
            <a:avLst/>
          </a:prstGeom>
          <a:noFill/>
          <a:ln>
            <a:noFill/>
          </a:ln>
        </p:spPr>
        <p:txBody>
          <a:bodyPr anchorCtr="0" anchor="t" bIns="91425" lIns="91425" rIns="91425" tIns="91425"/>
          <a:lstStyle>
            <a:lvl1pPr indent="-342900" lvl="0" marL="342900" rtl="0" algn="l">
              <a:spcBef>
                <a:spcPts val="800"/>
              </a:spcBef>
              <a:spcAft>
                <a:spcPts val="0"/>
              </a:spcAft>
              <a:defRPr/>
            </a:lvl1pPr>
            <a:lvl2pPr indent="-285750" lvl="1" marL="742950" rtl="0" algn="l">
              <a:spcBef>
                <a:spcPts val="700"/>
              </a:spcBef>
              <a:spcAft>
                <a:spcPts val="0"/>
              </a:spcAft>
              <a:defRPr/>
            </a:lvl2pPr>
            <a:lvl3pPr indent="-228600" lvl="2" marL="1143000" rtl="0" algn="l">
              <a:spcBef>
                <a:spcPts val="600"/>
              </a:spcBef>
              <a:spcAft>
                <a:spcPts val="0"/>
              </a:spcAft>
              <a:defRPr/>
            </a:lvl3pPr>
            <a:lvl4pPr indent="-228600" lvl="3" marL="1600200" rtl="0" algn="l">
              <a:spcBef>
                <a:spcPts val="500"/>
              </a:spcBef>
              <a:spcAft>
                <a:spcPts val="0"/>
              </a:spcAft>
              <a:defRPr/>
            </a:lvl4pPr>
            <a:lvl5pPr indent="-228600" lvl="4" marL="2057400" rtl="0" algn="l">
              <a:spcBef>
                <a:spcPts val="500"/>
              </a:spcBef>
              <a:spcAft>
                <a:spcPts val="0"/>
              </a:spcAft>
              <a:defRPr/>
            </a:lvl5pPr>
            <a:lvl6pPr indent="-228600" lvl="5" marL="2514600" rtl="0" algn="l">
              <a:spcBef>
                <a:spcPts val="500"/>
              </a:spcBef>
              <a:spcAft>
                <a:spcPts val="0"/>
              </a:spcAft>
              <a:defRPr/>
            </a:lvl6pPr>
            <a:lvl7pPr indent="-228600" lvl="6" marL="2971800" rtl="0" algn="l">
              <a:spcBef>
                <a:spcPts val="500"/>
              </a:spcBef>
              <a:spcAft>
                <a:spcPts val="0"/>
              </a:spcAft>
              <a:defRPr/>
            </a:lvl7pPr>
            <a:lvl8pPr indent="-228600" lvl="7" marL="3429000" rtl="0" algn="l">
              <a:spcBef>
                <a:spcPts val="500"/>
              </a:spcBef>
              <a:spcAft>
                <a:spcPts val="0"/>
              </a:spcAft>
              <a:defRPr/>
            </a:lvl8pPr>
            <a:lvl9pPr indent="-228600" lvl="8" marL="3886200" rtl="0" algn="l">
              <a:spcBef>
                <a:spcPts val="500"/>
              </a:spcBef>
              <a:spcAft>
                <a:spcPts val="0"/>
              </a:spcAft>
              <a:defRPr/>
            </a:lvl9pPr>
          </a:lstStyle>
          <a:p/>
        </p:txBody>
      </p:sp>
      <p:sp>
        <p:nvSpPr>
          <p:cNvPr id="118" name="Shape 118"/>
          <p:cNvSpPr txBox="1"/>
          <p:nvPr>
            <p:ph idx="10" type="dt"/>
          </p:nvPr>
        </p:nvSpPr>
        <p:spPr>
          <a:xfrm>
            <a:off x="457200" y="6245225"/>
            <a:ext cx="2132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19" name="Shape 119"/>
          <p:cNvSpPr txBox="1"/>
          <p:nvPr>
            <p:ph idx="11" type="ftr"/>
          </p:nvPr>
        </p:nvSpPr>
        <p:spPr>
          <a:xfrm>
            <a:off x="3124200" y="6245225"/>
            <a:ext cx="2894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20" name="Shape 120"/>
          <p:cNvSpPr txBox="1"/>
          <p:nvPr>
            <p:ph idx="12" type="sldNum"/>
          </p:nvPr>
        </p:nvSpPr>
        <p:spPr>
          <a:xfrm>
            <a:off x="6553200" y="6245225"/>
            <a:ext cx="2132011" cy="474661"/>
          </a:xfrm>
          <a:prstGeom prst="rect">
            <a:avLst/>
          </a:prstGeom>
          <a:noFill/>
          <a:ln>
            <a:noFill/>
          </a:ln>
        </p:spPr>
        <p:txBody>
          <a:bodyPr anchorCtr="0" anchor="t" bIns="91425" lIns="91425" rIns="91425" tIns="91425">
            <a:noAutofit/>
          </a:bodyPr>
          <a:lstStyle/>
          <a:p>
            <a:pPr indent="0" lvl="0" marL="0" marR="0" rtl="0" algn="l">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21" name="Shape 121"/>
        <p:cNvGrpSpPr/>
        <p:nvPr/>
      </p:nvGrpSpPr>
      <p:grpSpPr>
        <a:xfrm>
          <a:off x="0" y="0"/>
          <a:ext cx="0" cy="0"/>
          <a:chOff x="0" y="0"/>
          <a:chExt cx="0" cy="0"/>
        </a:xfrm>
      </p:grpSpPr>
      <p:sp>
        <p:nvSpPr>
          <p:cNvPr id="122" name="Shape 122"/>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228600" lvl="5" marL="2514600" marR="0" rtl="0" algn="ctr">
              <a:spcBef>
                <a:spcPts val="0"/>
              </a:spcBef>
              <a:spcAft>
                <a:spcPts val="0"/>
              </a:spcAft>
              <a:defRPr/>
            </a:lvl6pPr>
            <a:lvl7pPr indent="-228600" lvl="6" marL="2971800" marR="0" rtl="0" algn="ctr">
              <a:spcBef>
                <a:spcPts val="0"/>
              </a:spcBef>
              <a:spcAft>
                <a:spcPts val="0"/>
              </a:spcAft>
              <a:defRPr/>
            </a:lvl7pPr>
            <a:lvl8pPr indent="-228600" lvl="7" marL="3429000" marR="0" rtl="0" algn="ctr">
              <a:spcBef>
                <a:spcPts val="0"/>
              </a:spcBef>
              <a:spcAft>
                <a:spcPts val="0"/>
              </a:spcAft>
              <a:defRPr/>
            </a:lvl8pPr>
            <a:lvl9pPr indent="-228600" lvl="8" marL="3886200" marR="0" rtl="0" algn="ctr">
              <a:spcBef>
                <a:spcPts val="0"/>
              </a:spcBef>
              <a:spcAft>
                <a:spcPts val="0"/>
              </a:spcAft>
              <a:defRPr/>
            </a:lvl9pPr>
          </a:lstStyle>
          <a:p/>
        </p:txBody>
      </p:sp>
      <p:sp>
        <p:nvSpPr>
          <p:cNvPr id="123" name="Shape 123"/>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800"/>
              </a:spcBef>
              <a:spcAft>
                <a:spcPts val="0"/>
              </a:spcAft>
              <a:buClr>
                <a:srgbClr val="000000"/>
              </a:buClr>
              <a:buFont typeface="Times New Roman"/>
              <a:buNone/>
              <a:defRPr/>
            </a:lvl1pPr>
            <a:lvl2pPr indent="0" lvl="1" marL="457200" marR="0" rtl="0" algn="ctr">
              <a:spcBef>
                <a:spcPts val="700"/>
              </a:spcBef>
              <a:spcAft>
                <a:spcPts val="0"/>
              </a:spcAft>
              <a:buClr>
                <a:srgbClr val="000000"/>
              </a:buClr>
              <a:buFont typeface="Times New Roman"/>
              <a:buNone/>
              <a:defRPr/>
            </a:lvl2pPr>
            <a:lvl3pPr indent="0" lvl="2" marL="914400" marR="0" rtl="0" algn="ctr">
              <a:spcBef>
                <a:spcPts val="600"/>
              </a:spcBef>
              <a:spcAft>
                <a:spcPts val="0"/>
              </a:spcAft>
              <a:buClr>
                <a:srgbClr val="000000"/>
              </a:buClr>
              <a:buFont typeface="Times New Roman"/>
              <a:buNone/>
              <a:defRPr/>
            </a:lvl3pPr>
            <a:lvl4pPr indent="0" lvl="3" marL="1371600" marR="0" rtl="0" algn="ctr">
              <a:spcBef>
                <a:spcPts val="500"/>
              </a:spcBef>
              <a:spcAft>
                <a:spcPts val="0"/>
              </a:spcAft>
              <a:buClr>
                <a:srgbClr val="000000"/>
              </a:buClr>
              <a:buFont typeface="Times New Roman"/>
              <a:buNone/>
              <a:defRPr/>
            </a:lvl4pPr>
            <a:lvl5pPr indent="0" lvl="4" marL="1828800" marR="0" rtl="0" algn="ctr">
              <a:spcBef>
                <a:spcPts val="500"/>
              </a:spcBef>
              <a:spcAft>
                <a:spcPts val="0"/>
              </a:spcAft>
              <a:buClr>
                <a:srgbClr val="000000"/>
              </a:buClr>
              <a:buFont typeface="Times New Roman"/>
              <a:buNone/>
              <a:defRPr/>
            </a:lvl5pPr>
            <a:lvl6pPr indent="0" lvl="5" marL="2286000" marR="0" rtl="0" algn="ctr">
              <a:spcBef>
                <a:spcPts val="500"/>
              </a:spcBef>
              <a:spcAft>
                <a:spcPts val="0"/>
              </a:spcAft>
              <a:buClr>
                <a:srgbClr val="000000"/>
              </a:buClr>
              <a:buFont typeface="Times New Roman"/>
              <a:buNone/>
              <a:defRPr/>
            </a:lvl6pPr>
            <a:lvl7pPr indent="0" lvl="6" marL="2743200" marR="0" rtl="0" algn="ctr">
              <a:spcBef>
                <a:spcPts val="500"/>
              </a:spcBef>
              <a:spcAft>
                <a:spcPts val="0"/>
              </a:spcAft>
              <a:buClr>
                <a:srgbClr val="000000"/>
              </a:buClr>
              <a:buFont typeface="Times New Roman"/>
              <a:buNone/>
              <a:defRPr/>
            </a:lvl7pPr>
            <a:lvl8pPr indent="0" lvl="7" marL="3200400" marR="0" rtl="0" algn="ctr">
              <a:spcBef>
                <a:spcPts val="500"/>
              </a:spcBef>
              <a:spcAft>
                <a:spcPts val="0"/>
              </a:spcAft>
              <a:buClr>
                <a:srgbClr val="000000"/>
              </a:buClr>
              <a:buFont typeface="Times New Roman"/>
              <a:buNone/>
              <a:defRPr/>
            </a:lvl8pPr>
            <a:lvl9pPr indent="0" lvl="8" marL="3657600" marR="0" rtl="0" algn="ctr">
              <a:spcBef>
                <a:spcPts val="500"/>
              </a:spcBef>
              <a:spcAft>
                <a:spcPts val="0"/>
              </a:spcAft>
              <a:buClr>
                <a:srgbClr val="000000"/>
              </a:buClr>
              <a:buFont typeface="Times New Roman"/>
              <a:buNone/>
              <a:defRPr/>
            </a:lvl9pPr>
          </a:lstStyle>
          <a:p/>
        </p:txBody>
      </p:sp>
      <p:sp>
        <p:nvSpPr>
          <p:cNvPr id="124" name="Shape 124"/>
          <p:cNvSpPr txBox="1"/>
          <p:nvPr>
            <p:ph idx="10" type="dt"/>
          </p:nvPr>
        </p:nvSpPr>
        <p:spPr>
          <a:xfrm>
            <a:off x="457200" y="6245225"/>
            <a:ext cx="2132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25" name="Shape 125"/>
          <p:cNvSpPr txBox="1"/>
          <p:nvPr>
            <p:ph idx="11" type="ftr"/>
          </p:nvPr>
        </p:nvSpPr>
        <p:spPr>
          <a:xfrm>
            <a:off x="3124200" y="6245225"/>
            <a:ext cx="2894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26" name="Shape 126"/>
          <p:cNvSpPr txBox="1"/>
          <p:nvPr>
            <p:ph idx="12" type="sldNum"/>
          </p:nvPr>
        </p:nvSpPr>
        <p:spPr>
          <a:xfrm>
            <a:off x="6553200" y="6245225"/>
            <a:ext cx="2132011" cy="474661"/>
          </a:xfrm>
          <a:prstGeom prst="rect">
            <a:avLst/>
          </a:prstGeom>
          <a:noFill/>
          <a:ln>
            <a:noFill/>
          </a:ln>
        </p:spPr>
        <p:txBody>
          <a:bodyPr anchorCtr="0" anchor="t" bIns="91425" lIns="91425" rIns="91425" tIns="91425">
            <a:noAutofit/>
          </a:bodyPr>
          <a:lstStyle/>
          <a:p>
            <a:pPr indent="0" lvl="0" marL="0" marR="0" rtl="0" algn="l">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OverTx">
  <p:cSld name="Title and 2 Content over Text">
    <p:spTree>
      <p:nvGrpSpPr>
        <p:cNvPr id="24" name="Shape 24"/>
        <p:cNvGrpSpPr/>
        <p:nvPr/>
      </p:nvGrpSpPr>
      <p:grpSpPr>
        <a:xfrm>
          <a:off x="0" y="0"/>
          <a:ext cx="0" cy="0"/>
          <a:chOff x="0" y="0"/>
          <a:chExt cx="0" cy="0"/>
        </a:xfrm>
      </p:grpSpPr>
      <p:sp>
        <p:nvSpPr>
          <p:cNvPr id="25" name="Shape 25"/>
          <p:cNvSpPr txBox="1"/>
          <p:nvPr>
            <p:ph type="title"/>
          </p:nvPr>
        </p:nvSpPr>
        <p:spPr>
          <a:xfrm>
            <a:off x="457200" y="274637"/>
            <a:ext cx="8228013" cy="1141411"/>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indent="-228600" lvl="5" marL="2514600" rtl="0" algn="ctr">
              <a:spcBef>
                <a:spcPts val="0"/>
              </a:spcBef>
              <a:spcAft>
                <a:spcPts val="0"/>
              </a:spcAft>
              <a:defRPr/>
            </a:lvl6pPr>
            <a:lvl7pPr indent="-228600" lvl="6" marL="2971800" rtl="0" algn="ctr">
              <a:spcBef>
                <a:spcPts val="0"/>
              </a:spcBef>
              <a:spcAft>
                <a:spcPts val="0"/>
              </a:spcAft>
              <a:defRPr/>
            </a:lvl7pPr>
            <a:lvl8pPr indent="-228600" lvl="7" marL="3429000" rtl="0" algn="ctr">
              <a:spcBef>
                <a:spcPts val="0"/>
              </a:spcBef>
              <a:spcAft>
                <a:spcPts val="0"/>
              </a:spcAft>
              <a:defRPr/>
            </a:lvl8pPr>
            <a:lvl9pPr indent="-228600" lvl="8" marL="3886200" rtl="0" algn="ctr">
              <a:spcBef>
                <a:spcPts val="0"/>
              </a:spcBef>
              <a:spcAft>
                <a:spcPts val="0"/>
              </a:spcAft>
              <a:defRPr/>
            </a:lvl9pPr>
          </a:lstStyle>
          <a:p/>
        </p:txBody>
      </p:sp>
      <p:sp>
        <p:nvSpPr>
          <p:cNvPr id="26" name="Shape 26"/>
          <p:cNvSpPr txBox="1"/>
          <p:nvPr>
            <p:ph idx="1" type="body"/>
          </p:nvPr>
        </p:nvSpPr>
        <p:spPr>
          <a:xfrm>
            <a:off x="457200" y="1600200"/>
            <a:ext cx="4037013" cy="2185988"/>
          </a:xfrm>
          <a:prstGeom prst="rect">
            <a:avLst/>
          </a:prstGeom>
          <a:noFill/>
          <a:ln>
            <a:noFill/>
          </a:ln>
        </p:spPr>
        <p:txBody>
          <a:bodyPr anchorCtr="0" anchor="t" bIns="91425" lIns="91425" rIns="91425" tIns="91425"/>
          <a:lstStyle>
            <a:lvl1pPr indent="-342900" lvl="0" marL="342900" rtl="0" algn="l">
              <a:spcBef>
                <a:spcPts val="800"/>
              </a:spcBef>
              <a:spcAft>
                <a:spcPts val="0"/>
              </a:spcAft>
              <a:defRPr/>
            </a:lvl1pPr>
            <a:lvl2pPr indent="-285750" lvl="1" marL="742950" rtl="0" algn="l">
              <a:spcBef>
                <a:spcPts val="700"/>
              </a:spcBef>
              <a:spcAft>
                <a:spcPts val="0"/>
              </a:spcAft>
              <a:defRPr/>
            </a:lvl2pPr>
            <a:lvl3pPr indent="-228600" lvl="2" marL="1143000" rtl="0" algn="l">
              <a:spcBef>
                <a:spcPts val="600"/>
              </a:spcBef>
              <a:spcAft>
                <a:spcPts val="0"/>
              </a:spcAft>
              <a:defRPr/>
            </a:lvl3pPr>
            <a:lvl4pPr indent="-228600" lvl="3" marL="1600200" rtl="0" algn="l">
              <a:spcBef>
                <a:spcPts val="500"/>
              </a:spcBef>
              <a:spcAft>
                <a:spcPts val="0"/>
              </a:spcAft>
              <a:defRPr/>
            </a:lvl4pPr>
            <a:lvl5pPr indent="-228600" lvl="4" marL="2057400" rtl="0" algn="l">
              <a:spcBef>
                <a:spcPts val="500"/>
              </a:spcBef>
              <a:spcAft>
                <a:spcPts val="0"/>
              </a:spcAft>
              <a:defRPr/>
            </a:lvl5pPr>
            <a:lvl6pPr indent="-228600" lvl="5" marL="2514600" rtl="0" algn="l">
              <a:spcBef>
                <a:spcPts val="500"/>
              </a:spcBef>
              <a:spcAft>
                <a:spcPts val="0"/>
              </a:spcAft>
              <a:defRPr/>
            </a:lvl6pPr>
            <a:lvl7pPr indent="-228600" lvl="6" marL="2971800" rtl="0" algn="l">
              <a:spcBef>
                <a:spcPts val="500"/>
              </a:spcBef>
              <a:spcAft>
                <a:spcPts val="0"/>
              </a:spcAft>
              <a:defRPr/>
            </a:lvl7pPr>
            <a:lvl8pPr indent="-228600" lvl="7" marL="3429000" rtl="0" algn="l">
              <a:spcBef>
                <a:spcPts val="500"/>
              </a:spcBef>
              <a:spcAft>
                <a:spcPts val="0"/>
              </a:spcAft>
              <a:defRPr/>
            </a:lvl8pPr>
            <a:lvl9pPr indent="-228600" lvl="8" marL="3886200" rtl="0" algn="l">
              <a:spcBef>
                <a:spcPts val="500"/>
              </a:spcBef>
              <a:spcAft>
                <a:spcPts val="0"/>
              </a:spcAft>
              <a:defRPr/>
            </a:lvl9pPr>
          </a:lstStyle>
          <a:p/>
        </p:txBody>
      </p:sp>
      <p:sp>
        <p:nvSpPr>
          <p:cNvPr id="27" name="Shape 27"/>
          <p:cNvSpPr txBox="1"/>
          <p:nvPr>
            <p:ph idx="2" type="body"/>
          </p:nvPr>
        </p:nvSpPr>
        <p:spPr>
          <a:xfrm>
            <a:off x="4646612" y="1600200"/>
            <a:ext cx="4038599" cy="2185988"/>
          </a:xfrm>
          <a:prstGeom prst="rect">
            <a:avLst/>
          </a:prstGeom>
          <a:noFill/>
          <a:ln>
            <a:noFill/>
          </a:ln>
        </p:spPr>
        <p:txBody>
          <a:bodyPr anchorCtr="0" anchor="t" bIns="91425" lIns="91425" rIns="91425" tIns="91425"/>
          <a:lstStyle>
            <a:lvl1pPr indent="-342900" lvl="0" marL="342900" rtl="0" algn="l">
              <a:spcBef>
                <a:spcPts val="800"/>
              </a:spcBef>
              <a:spcAft>
                <a:spcPts val="0"/>
              </a:spcAft>
              <a:defRPr/>
            </a:lvl1pPr>
            <a:lvl2pPr indent="-285750" lvl="1" marL="742950" rtl="0" algn="l">
              <a:spcBef>
                <a:spcPts val="700"/>
              </a:spcBef>
              <a:spcAft>
                <a:spcPts val="0"/>
              </a:spcAft>
              <a:defRPr/>
            </a:lvl2pPr>
            <a:lvl3pPr indent="-228600" lvl="2" marL="1143000" rtl="0" algn="l">
              <a:spcBef>
                <a:spcPts val="600"/>
              </a:spcBef>
              <a:spcAft>
                <a:spcPts val="0"/>
              </a:spcAft>
              <a:defRPr/>
            </a:lvl3pPr>
            <a:lvl4pPr indent="-228600" lvl="3" marL="1600200" rtl="0" algn="l">
              <a:spcBef>
                <a:spcPts val="500"/>
              </a:spcBef>
              <a:spcAft>
                <a:spcPts val="0"/>
              </a:spcAft>
              <a:defRPr/>
            </a:lvl4pPr>
            <a:lvl5pPr indent="-228600" lvl="4" marL="2057400" rtl="0" algn="l">
              <a:spcBef>
                <a:spcPts val="500"/>
              </a:spcBef>
              <a:spcAft>
                <a:spcPts val="0"/>
              </a:spcAft>
              <a:defRPr/>
            </a:lvl5pPr>
            <a:lvl6pPr indent="-228600" lvl="5" marL="2514600" rtl="0" algn="l">
              <a:spcBef>
                <a:spcPts val="500"/>
              </a:spcBef>
              <a:spcAft>
                <a:spcPts val="0"/>
              </a:spcAft>
              <a:defRPr/>
            </a:lvl6pPr>
            <a:lvl7pPr indent="-228600" lvl="6" marL="2971800" rtl="0" algn="l">
              <a:spcBef>
                <a:spcPts val="500"/>
              </a:spcBef>
              <a:spcAft>
                <a:spcPts val="0"/>
              </a:spcAft>
              <a:defRPr/>
            </a:lvl7pPr>
            <a:lvl8pPr indent="-228600" lvl="7" marL="3429000" rtl="0" algn="l">
              <a:spcBef>
                <a:spcPts val="500"/>
              </a:spcBef>
              <a:spcAft>
                <a:spcPts val="0"/>
              </a:spcAft>
              <a:defRPr/>
            </a:lvl8pPr>
            <a:lvl9pPr indent="-228600" lvl="8" marL="3886200" rtl="0" algn="l">
              <a:spcBef>
                <a:spcPts val="500"/>
              </a:spcBef>
              <a:spcAft>
                <a:spcPts val="0"/>
              </a:spcAft>
              <a:defRPr/>
            </a:lvl9pPr>
          </a:lstStyle>
          <a:p/>
        </p:txBody>
      </p:sp>
      <p:sp>
        <p:nvSpPr>
          <p:cNvPr id="28" name="Shape 28"/>
          <p:cNvSpPr txBox="1"/>
          <p:nvPr>
            <p:ph idx="3" type="body"/>
          </p:nvPr>
        </p:nvSpPr>
        <p:spPr>
          <a:xfrm>
            <a:off x="457200" y="3938587"/>
            <a:ext cx="8228013" cy="2185986"/>
          </a:xfrm>
          <a:prstGeom prst="rect">
            <a:avLst/>
          </a:prstGeom>
          <a:noFill/>
          <a:ln>
            <a:noFill/>
          </a:ln>
        </p:spPr>
        <p:txBody>
          <a:bodyPr anchorCtr="0" anchor="t" bIns="91425" lIns="91425" rIns="91425" tIns="91425"/>
          <a:lstStyle>
            <a:lvl1pPr indent="-342900" lvl="0" marL="342900" rtl="0" algn="l">
              <a:spcBef>
                <a:spcPts val="800"/>
              </a:spcBef>
              <a:spcAft>
                <a:spcPts val="0"/>
              </a:spcAft>
              <a:defRPr/>
            </a:lvl1pPr>
            <a:lvl2pPr indent="-285750" lvl="1" marL="742950" rtl="0" algn="l">
              <a:spcBef>
                <a:spcPts val="700"/>
              </a:spcBef>
              <a:spcAft>
                <a:spcPts val="0"/>
              </a:spcAft>
              <a:defRPr/>
            </a:lvl2pPr>
            <a:lvl3pPr indent="-228600" lvl="2" marL="1143000" rtl="0" algn="l">
              <a:spcBef>
                <a:spcPts val="600"/>
              </a:spcBef>
              <a:spcAft>
                <a:spcPts val="0"/>
              </a:spcAft>
              <a:defRPr/>
            </a:lvl3pPr>
            <a:lvl4pPr indent="-228600" lvl="3" marL="1600200" rtl="0" algn="l">
              <a:spcBef>
                <a:spcPts val="500"/>
              </a:spcBef>
              <a:spcAft>
                <a:spcPts val="0"/>
              </a:spcAft>
              <a:defRPr/>
            </a:lvl4pPr>
            <a:lvl5pPr indent="-228600" lvl="4" marL="2057400" rtl="0" algn="l">
              <a:spcBef>
                <a:spcPts val="500"/>
              </a:spcBef>
              <a:spcAft>
                <a:spcPts val="0"/>
              </a:spcAft>
              <a:defRPr/>
            </a:lvl5pPr>
            <a:lvl6pPr indent="-228600" lvl="5" marL="2514600" rtl="0" algn="l">
              <a:spcBef>
                <a:spcPts val="500"/>
              </a:spcBef>
              <a:spcAft>
                <a:spcPts val="0"/>
              </a:spcAft>
              <a:defRPr/>
            </a:lvl6pPr>
            <a:lvl7pPr indent="-228600" lvl="6" marL="2971800" rtl="0" algn="l">
              <a:spcBef>
                <a:spcPts val="500"/>
              </a:spcBef>
              <a:spcAft>
                <a:spcPts val="0"/>
              </a:spcAft>
              <a:defRPr/>
            </a:lvl7pPr>
            <a:lvl8pPr indent="-228600" lvl="7" marL="3429000" rtl="0" algn="l">
              <a:spcBef>
                <a:spcPts val="500"/>
              </a:spcBef>
              <a:spcAft>
                <a:spcPts val="0"/>
              </a:spcAft>
              <a:defRPr/>
            </a:lvl8pPr>
            <a:lvl9pPr indent="-228600" lvl="8" marL="3886200" rtl="0" algn="l">
              <a:spcBef>
                <a:spcPts val="500"/>
              </a:spcBef>
              <a:spcAft>
                <a:spcPts val="0"/>
              </a:spcAft>
              <a:defRPr/>
            </a:lvl9pPr>
          </a:lstStyle>
          <a:p/>
        </p:txBody>
      </p:sp>
      <p:sp>
        <p:nvSpPr>
          <p:cNvPr id="29" name="Shape 29"/>
          <p:cNvSpPr txBox="1"/>
          <p:nvPr>
            <p:ph idx="10" type="dt"/>
          </p:nvPr>
        </p:nvSpPr>
        <p:spPr>
          <a:xfrm>
            <a:off x="457200" y="6245225"/>
            <a:ext cx="2132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0" name="Shape 30"/>
          <p:cNvSpPr txBox="1"/>
          <p:nvPr>
            <p:ph idx="11" type="ftr"/>
          </p:nvPr>
        </p:nvSpPr>
        <p:spPr>
          <a:xfrm>
            <a:off x="3124200" y="6245225"/>
            <a:ext cx="2894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1" name="Shape 31"/>
          <p:cNvSpPr txBox="1"/>
          <p:nvPr>
            <p:ph idx="12" type="sldNum"/>
          </p:nvPr>
        </p:nvSpPr>
        <p:spPr>
          <a:xfrm>
            <a:off x="6553200" y="6245225"/>
            <a:ext cx="2132011" cy="474661"/>
          </a:xfrm>
          <a:prstGeom prst="rect">
            <a:avLst/>
          </a:prstGeom>
          <a:noFill/>
          <a:ln>
            <a:noFill/>
          </a:ln>
        </p:spPr>
        <p:txBody>
          <a:bodyPr anchorCtr="0" anchor="t" bIns="91425" lIns="91425" rIns="91425" tIns="91425">
            <a:noAutofit/>
          </a:bodyPr>
          <a:lstStyle/>
          <a:p>
            <a:pPr indent="0" lvl="0" marL="0" marR="0" rtl="0" algn="l">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OverObj">
  <p:cSld name="Title and Text over Content">
    <p:spTree>
      <p:nvGrpSpPr>
        <p:cNvPr id="32" name="Shape 32"/>
        <p:cNvGrpSpPr/>
        <p:nvPr/>
      </p:nvGrpSpPr>
      <p:grpSpPr>
        <a:xfrm>
          <a:off x="0" y="0"/>
          <a:ext cx="0" cy="0"/>
          <a:chOff x="0" y="0"/>
          <a:chExt cx="0" cy="0"/>
        </a:xfrm>
      </p:grpSpPr>
      <p:sp>
        <p:nvSpPr>
          <p:cNvPr id="33" name="Shape 33"/>
          <p:cNvSpPr txBox="1"/>
          <p:nvPr>
            <p:ph type="title"/>
          </p:nvPr>
        </p:nvSpPr>
        <p:spPr>
          <a:xfrm>
            <a:off x="457200" y="274637"/>
            <a:ext cx="8228013" cy="1141411"/>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indent="-228600" lvl="5" marL="2514600" rtl="0" algn="ctr">
              <a:spcBef>
                <a:spcPts val="0"/>
              </a:spcBef>
              <a:spcAft>
                <a:spcPts val="0"/>
              </a:spcAft>
              <a:defRPr/>
            </a:lvl6pPr>
            <a:lvl7pPr indent="-228600" lvl="6" marL="2971800" rtl="0" algn="ctr">
              <a:spcBef>
                <a:spcPts val="0"/>
              </a:spcBef>
              <a:spcAft>
                <a:spcPts val="0"/>
              </a:spcAft>
              <a:defRPr/>
            </a:lvl7pPr>
            <a:lvl8pPr indent="-228600" lvl="7" marL="3429000" rtl="0" algn="ctr">
              <a:spcBef>
                <a:spcPts val="0"/>
              </a:spcBef>
              <a:spcAft>
                <a:spcPts val="0"/>
              </a:spcAft>
              <a:defRPr/>
            </a:lvl8pPr>
            <a:lvl9pPr indent="-228600" lvl="8" marL="3886200" rtl="0" algn="ctr">
              <a:spcBef>
                <a:spcPts val="0"/>
              </a:spcBef>
              <a:spcAft>
                <a:spcPts val="0"/>
              </a:spcAft>
              <a:defRPr/>
            </a:lvl9pPr>
          </a:lstStyle>
          <a:p/>
        </p:txBody>
      </p:sp>
      <p:sp>
        <p:nvSpPr>
          <p:cNvPr id="34" name="Shape 34"/>
          <p:cNvSpPr txBox="1"/>
          <p:nvPr>
            <p:ph idx="1" type="body"/>
          </p:nvPr>
        </p:nvSpPr>
        <p:spPr>
          <a:xfrm>
            <a:off x="457200" y="1600200"/>
            <a:ext cx="8228013" cy="2185988"/>
          </a:xfrm>
          <a:prstGeom prst="rect">
            <a:avLst/>
          </a:prstGeom>
          <a:noFill/>
          <a:ln>
            <a:noFill/>
          </a:ln>
        </p:spPr>
        <p:txBody>
          <a:bodyPr anchorCtr="0" anchor="t" bIns="91425" lIns="91425" rIns="91425" tIns="91425"/>
          <a:lstStyle>
            <a:lvl1pPr indent="-342900" lvl="0" marL="342900" rtl="0" algn="l">
              <a:spcBef>
                <a:spcPts val="800"/>
              </a:spcBef>
              <a:spcAft>
                <a:spcPts val="0"/>
              </a:spcAft>
              <a:defRPr/>
            </a:lvl1pPr>
            <a:lvl2pPr indent="-285750" lvl="1" marL="742950" rtl="0" algn="l">
              <a:spcBef>
                <a:spcPts val="700"/>
              </a:spcBef>
              <a:spcAft>
                <a:spcPts val="0"/>
              </a:spcAft>
              <a:defRPr/>
            </a:lvl2pPr>
            <a:lvl3pPr indent="-228600" lvl="2" marL="1143000" rtl="0" algn="l">
              <a:spcBef>
                <a:spcPts val="600"/>
              </a:spcBef>
              <a:spcAft>
                <a:spcPts val="0"/>
              </a:spcAft>
              <a:defRPr/>
            </a:lvl3pPr>
            <a:lvl4pPr indent="-228600" lvl="3" marL="1600200" rtl="0" algn="l">
              <a:spcBef>
                <a:spcPts val="500"/>
              </a:spcBef>
              <a:spcAft>
                <a:spcPts val="0"/>
              </a:spcAft>
              <a:defRPr/>
            </a:lvl4pPr>
            <a:lvl5pPr indent="-228600" lvl="4" marL="2057400" rtl="0" algn="l">
              <a:spcBef>
                <a:spcPts val="500"/>
              </a:spcBef>
              <a:spcAft>
                <a:spcPts val="0"/>
              </a:spcAft>
              <a:defRPr/>
            </a:lvl5pPr>
            <a:lvl6pPr indent="-228600" lvl="5" marL="2514600" rtl="0" algn="l">
              <a:spcBef>
                <a:spcPts val="500"/>
              </a:spcBef>
              <a:spcAft>
                <a:spcPts val="0"/>
              </a:spcAft>
              <a:defRPr/>
            </a:lvl6pPr>
            <a:lvl7pPr indent="-228600" lvl="6" marL="2971800" rtl="0" algn="l">
              <a:spcBef>
                <a:spcPts val="500"/>
              </a:spcBef>
              <a:spcAft>
                <a:spcPts val="0"/>
              </a:spcAft>
              <a:defRPr/>
            </a:lvl7pPr>
            <a:lvl8pPr indent="-228600" lvl="7" marL="3429000" rtl="0" algn="l">
              <a:spcBef>
                <a:spcPts val="500"/>
              </a:spcBef>
              <a:spcAft>
                <a:spcPts val="0"/>
              </a:spcAft>
              <a:defRPr/>
            </a:lvl8pPr>
            <a:lvl9pPr indent="-228600" lvl="8" marL="3886200" rtl="0" algn="l">
              <a:spcBef>
                <a:spcPts val="500"/>
              </a:spcBef>
              <a:spcAft>
                <a:spcPts val="0"/>
              </a:spcAft>
              <a:defRPr/>
            </a:lvl9pPr>
          </a:lstStyle>
          <a:p/>
        </p:txBody>
      </p:sp>
      <p:sp>
        <p:nvSpPr>
          <p:cNvPr id="35" name="Shape 35"/>
          <p:cNvSpPr txBox="1"/>
          <p:nvPr>
            <p:ph idx="2" type="body"/>
          </p:nvPr>
        </p:nvSpPr>
        <p:spPr>
          <a:xfrm>
            <a:off x="457200" y="3938587"/>
            <a:ext cx="8228013" cy="2185986"/>
          </a:xfrm>
          <a:prstGeom prst="rect">
            <a:avLst/>
          </a:prstGeom>
          <a:noFill/>
          <a:ln>
            <a:noFill/>
          </a:ln>
        </p:spPr>
        <p:txBody>
          <a:bodyPr anchorCtr="0" anchor="t" bIns="91425" lIns="91425" rIns="91425" tIns="91425"/>
          <a:lstStyle>
            <a:lvl1pPr indent="-342900" lvl="0" marL="342900" rtl="0" algn="l">
              <a:spcBef>
                <a:spcPts val="800"/>
              </a:spcBef>
              <a:spcAft>
                <a:spcPts val="0"/>
              </a:spcAft>
              <a:defRPr/>
            </a:lvl1pPr>
            <a:lvl2pPr indent="-285750" lvl="1" marL="742950" rtl="0" algn="l">
              <a:spcBef>
                <a:spcPts val="700"/>
              </a:spcBef>
              <a:spcAft>
                <a:spcPts val="0"/>
              </a:spcAft>
              <a:defRPr/>
            </a:lvl2pPr>
            <a:lvl3pPr indent="-228600" lvl="2" marL="1143000" rtl="0" algn="l">
              <a:spcBef>
                <a:spcPts val="600"/>
              </a:spcBef>
              <a:spcAft>
                <a:spcPts val="0"/>
              </a:spcAft>
              <a:defRPr/>
            </a:lvl3pPr>
            <a:lvl4pPr indent="-228600" lvl="3" marL="1600200" rtl="0" algn="l">
              <a:spcBef>
                <a:spcPts val="500"/>
              </a:spcBef>
              <a:spcAft>
                <a:spcPts val="0"/>
              </a:spcAft>
              <a:defRPr/>
            </a:lvl4pPr>
            <a:lvl5pPr indent="-228600" lvl="4" marL="2057400" rtl="0" algn="l">
              <a:spcBef>
                <a:spcPts val="500"/>
              </a:spcBef>
              <a:spcAft>
                <a:spcPts val="0"/>
              </a:spcAft>
              <a:defRPr/>
            </a:lvl5pPr>
            <a:lvl6pPr indent="-228600" lvl="5" marL="2514600" rtl="0" algn="l">
              <a:spcBef>
                <a:spcPts val="500"/>
              </a:spcBef>
              <a:spcAft>
                <a:spcPts val="0"/>
              </a:spcAft>
              <a:defRPr/>
            </a:lvl6pPr>
            <a:lvl7pPr indent="-228600" lvl="6" marL="2971800" rtl="0" algn="l">
              <a:spcBef>
                <a:spcPts val="500"/>
              </a:spcBef>
              <a:spcAft>
                <a:spcPts val="0"/>
              </a:spcAft>
              <a:defRPr/>
            </a:lvl7pPr>
            <a:lvl8pPr indent="-228600" lvl="7" marL="3429000" rtl="0" algn="l">
              <a:spcBef>
                <a:spcPts val="500"/>
              </a:spcBef>
              <a:spcAft>
                <a:spcPts val="0"/>
              </a:spcAft>
              <a:defRPr/>
            </a:lvl8pPr>
            <a:lvl9pPr indent="-228600" lvl="8" marL="3886200" rtl="0" algn="l">
              <a:spcBef>
                <a:spcPts val="500"/>
              </a:spcBef>
              <a:spcAft>
                <a:spcPts val="0"/>
              </a:spcAft>
              <a:defRPr/>
            </a:lvl9pPr>
          </a:lstStyle>
          <a:p/>
        </p:txBody>
      </p:sp>
      <p:sp>
        <p:nvSpPr>
          <p:cNvPr id="36" name="Shape 36"/>
          <p:cNvSpPr txBox="1"/>
          <p:nvPr>
            <p:ph idx="10" type="dt"/>
          </p:nvPr>
        </p:nvSpPr>
        <p:spPr>
          <a:xfrm>
            <a:off x="457200" y="6245225"/>
            <a:ext cx="2132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7" name="Shape 37"/>
          <p:cNvSpPr txBox="1"/>
          <p:nvPr>
            <p:ph idx="11" type="ftr"/>
          </p:nvPr>
        </p:nvSpPr>
        <p:spPr>
          <a:xfrm>
            <a:off x="3124200" y="6245225"/>
            <a:ext cx="2894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8" name="Shape 38"/>
          <p:cNvSpPr txBox="1"/>
          <p:nvPr>
            <p:ph idx="12" type="sldNum"/>
          </p:nvPr>
        </p:nvSpPr>
        <p:spPr>
          <a:xfrm>
            <a:off x="6553200" y="6245225"/>
            <a:ext cx="2132011" cy="474661"/>
          </a:xfrm>
          <a:prstGeom prst="rect">
            <a:avLst/>
          </a:prstGeom>
          <a:noFill/>
          <a:ln>
            <a:noFill/>
          </a:ln>
        </p:spPr>
        <p:txBody>
          <a:bodyPr anchorCtr="0" anchor="t" bIns="91425" lIns="91425" rIns="91425" tIns="91425">
            <a:noAutofit/>
          </a:bodyPr>
          <a:lstStyle/>
          <a:p>
            <a:pPr indent="0" lvl="0" marL="0" marR="0" rtl="0" algn="l">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AndTx">
  <p:cSld name="Title, Content and Text">
    <p:spTree>
      <p:nvGrpSpPr>
        <p:cNvPr id="39" name="Shape 39"/>
        <p:cNvGrpSpPr/>
        <p:nvPr/>
      </p:nvGrpSpPr>
      <p:grpSpPr>
        <a:xfrm>
          <a:off x="0" y="0"/>
          <a:ext cx="0" cy="0"/>
          <a:chOff x="0" y="0"/>
          <a:chExt cx="0" cy="0"/>
        </a:xfrm>
      </p:grpSpPr>
      <p:sp>
        <p:nvSpPr>
          <p:cNvPr id="40" name="Shape 40"/>
          <p:cNvSpPr txBox="1"/>
          <p:nvPr>
            <p:ph type="title"/>
          </p:nvPr>
        </p:nvSpPr>
        <p:spPr>
          <a:xfrm>
            <a:off x="457200" y="274637"/>
            <a:ext cx="8228013" cy="1141411"/>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indent="-228600" lvl="5" marL="2514600" rtl="0" algn="ctr">
              <a:spcBef>
                <a:spcPts val="0"/>
              </a:spcBef>
              <a:spcAft>
                <a:spcPts val="0"/>
              </a:spcAft>
              <a:defRPr/>
            </a:lvl6pPr>
            <a:lvl7pPr indent="-228600" lvl="6" marL="2971800" rtl="0" algn="ctr">
              <a:spcBef>
                <a:spcPts val="0"/>
              </a:spcBef>
              <a:spcAft>
                <a:spcPts val="0"/>
              </a:spcAft>
              <a:defRPr/>
            </a:lvl7pPr>
            <a:lvl8pPr indent="-228600" lvl="7" marL="3429000" rtl="0" algn="ctr">
              <a:spcBef>
                <a:spcPts val="0"/>
              </a:spcBef>
              <a:spcAft>
                <a:spcPts val="0"/>
              </a:spcAft>
              <a:defRPr/>
            </a:lvl8pPr>
            <a:lvl9pPr indent="-228600" lvl="8" marL="3886200" rtl="0" algn="ctr">
              <a:spcBef>
                <a:spcPts val="0"/>
              </a:spcBef>
              <a:spcAft>
                <a:spcPts val="0"/>
              </a:spcAft>
              <a:defRPr/>
            </a:lvl9pPr>
          </a:lstStyle>
          <a:p/>
        </p:txBody>
      </p:sp>
      <p:sp>
        <p:nvSpPr>
          <p:cNvPr id="41" name="Shape 41"/>
          <p:cNvSpPr txBox="1"/>
          <p:nvPr>
            <p:ph idx="1" type="body"/>
          </p:nvPr>
        </p:nvSpPr>
        <p:spPr>
          <a:xfrm>
            <a:off x="457200" y="1600200"/>
            <a:ext cx="4037013" cy="4524374"/>
          </a:xfrm>
          <a:prstGeom prst="rect">
            <a:avLst/>
          </a:prstGeom>
          <a:noFill/>
          <a:ln>
            <a:noFill/>
          </a:ln>
        </p:spPr>
        <p:txBody>
          <a:bodyPr anchorCtr="0" anchor="t" bIns="91425" lIns="91425" rIns="91425" tIns="91425"/>
          <a:lstStyle>
            <a:lvl1pPr indent="-342900" lvl="0" marL="342900" rtl="0" algn="l">
              <a:spcBef>
                <a:spcPts val="800"/>
              </a:spcBef>
              <a:spcAft>
                <a:spcPts val="0"/>
              </a:spcAft>
              <a:defRPr/>
            </a:lvl1pPr>
            <a:lvl2pPr indent="-285750" lvl="1" marL="742950" rtl="0" algn="l">
              <a:spcBef>
                <a:spcPts val="700"/>
              </a:spcBef>
              <a:spcAft>
                <a:spcPts val="0"/>
              </a:spcAft>
              <a:defRPr/>
            </a:lvl2pPr>
            <a:lvl3pPr indent="-228600" lvl="2" marL="1143000" rtl="0" algn="l">
              <a:spcBef>
                <a:spcPts val="600"/>
              </a:spcBef>
              <a:spcAft>
                <a:spcPts val="0"/>
              </a:spcAft>
              <a:defRPr/>
            </a:lvl3pPr>
            <a:lvl4pPr indent="-228600" lvl="3" marL="1600200" rtl="0" algn="l">
              <a:spcBef>
                <a:spcPts val="500"/>
              </a:spcBef>
              <a:spcAft>
                <a:spcPts val="0"/>
              </a:spcAft>
              <a:defRPr/>
            </a:lvl4pPr>
            <a:lvl5pPr indent="-228600" lvl="4" marL="2057400" rtl="0" algn="l">
              <a:spcBef>
                <a:spcPts val="500"/>
              </a:spcBef>
              <a:spcAft>
                <a:spcPts val="0"/>
              </a:spcAft>
              <a:defRPr/>
            </a:lvl5pPr>
            <a:lvl6pPr indent="-228600" lvl="5" marL="2514600" rtl="0" algn="l">
              <a:spcBef>
                <a:spcPts val="500"/>
              </a:spcBef>
              <a:spcAft>
                <a:spcPts val="0"/>
              </a:spcAft>
              <a:defRPr/>
            </a:lvl6pPr>
            <a:lvl7pPr indent="-228600" lvl="6" marL="2971800" rtl="0" algn="l">
              <a:spcBef>
                <a:spcPts val="500"/>
              </a:spcBef>
              <a:spcAft>
                <a:spcPts val="0"/>
              </a:spcAft>
              <a:defRPr/>
            </a:lvl7pPr>
            <a:lvl8pPr indent="-228600" lvl="7" marL="3429000" rtl="0" algn="l">
              <a:spcBef>
                <a:spcPts val="500"/>
              </a:spcBef>
              <a:spcAft>
                <a:spcPts val="0"/>
              </a:spcAft>
              <a:defRPr/>
            </a:lvl8pPr>
            <a:lvl9pPr indent="-228600" lvl="8" marL="3886200" rtl="0" algn="l">
              <a:spcBef>
                <a:spcPts val="500"/>
              </a:spcBef>
              <a:spcAft>
                <a:spcPts val="0"/>
              </a:spcAft>
              <a:defRPr/>
            </a:lvl9pPr>
          </a:lstStyle>
          <a:p/>
        </p:txBody>
      </p:sp>
      <p:sp>
        <p:nvSpPr>
          <p:cNvPr id="42" name="Shape 42"/>
          <p:cNvSpPr txBox="1"/>
          <p:nvPr>
            <p:ph idx="2" type="body"/>
          </p:nvPr>
        </p:nvSpPr>
        <p:spPr>
          <a:xfrm>
            <a:off x="4646612" y="1600200"/>
            <a:ext cx="4038599" cy="4524374"/>
          </a:xfrm>
          <a:prstGeom prst="rect">
            <a:avLst/>
          </a:prstGeom>
          <a:noFill/>
          <a:ln>
            <a:noFill/>
          </a:ln>
        </p:spPr>
        <p:txBody>
          <a:bodyPr anchorCtr="0" anchor="t" bIns="91425" lIns="91425" rIns="91425" tIns="91425"/>
          <a:lstStyle>
            <a:lvl1pPr indent="-342900" lvl="0" marL="342900" rtl="0" algn="l">
              <a:spcBef>
                <a:spcPts val="800"/>
              </a:spcBef>
              <a:spcAft>
                <a:spcPts val="0"/>
              </a:spcAft>
              <a:defRPr/>
            </a:lvl1pPr>
            <a:lvl2pPr indent="-285750" lvl="1" marL="742950" rtl="0" algn="l">
              <a:spcBef>
                <a:spcPts val="700"/>
              </a:spcBef>
              <a:spcAft>
                <a:spcPts val="0"/>
              </a:spcAft>
              <a:defRPr/>
            </a:lvl2pPr>
            <a:lvl3pPr indent="-228600" lvl="2" marL="1143000" rtl="0" algn="l">
              <a:spcBef>
                <a:spcPts val="600"/>
              </a:spcBef>
              <a:spcAft>
                <a:spcPts val="0"/>
              </a:spcAft>
              <a:defRPr/>
            </a:lvl3pPr>
            <a:lvl4pPr indent="-228600" lvl="3" marL="1600200" rtl="0" algn="l">
              <a:spcBef>
                <a:spcPts val="500"/>
              </a:spcBef>
              <a:spcAft>
                <a:spcPts val="0"/>
              </a:spcAft>
              <a:defRPr/>
            </a:lvl4pPr>
            <a:lvl5pPr indent="-228600" lvl="4" marL="2057400" rtl="0" algn="l">
              <a:spcBef>
                <a:spcPts val="500"/>
              </a:spcBef>
              <a:spcAft>
                <a:spcPts val="0"/>
              </a:spcAft>
              <a:defRPr/>
            </a:lvl5pPr>
            <a:lvl6pPr indent="-228600" lvl="5" marL="2514600" rtl="0" algn="l">
              <a:spcBef>
                <a:spcPts val="500"/>
              </a:spcBef>
              <a:spcAft>
                <a:spcPts val="0"/>
              </a:spcAft>
              <a:defRPr/>
            </a:lvl6pPr>
            <a:lvl7pPr indent="-228600" lvl="6" marL="2971800" rtl="0" algn="l">
              <a:spcBef>
                <a:spcPts val="500"/>
              </a:spcBef>
              <a:spcAft>
                <a:spcPts val="0"/>
              </a:spcAft>
              <a:defRPr/>
            </a:lvl7pPr>
            <a:lvl8pPr indent="-228600" lvl="7" marL="3429000" rtl="0" algn="l">
              <a:spcBef>
                <a:spcPts val="500"/>
              </a:spcBef>
              <a:spcAft>
                <a:spcPts val="0"/>
              </a:spcAft>
              <a:defRPr/>
            </a:lvl8pPr>
            <a:lvl9pPr indent="-228600" lvl="8" marL="3886200" rtl="0" algn="l">
              <a:spcBef>
                <a:spcPts val="500"/>
              </a:spcBef>
              <a:spcAft>
                <a:spcPts val="0"/>
              </a:spcAft>
              <a:defRPr/>
            </a:lvl9pPr>
          </a:lstStyle>
          <a:p/>
        </p:txBody>
      </p:sp>
      <p:sp>
        <p:nvSpPr>
          <p:cNvPr id="43" name="Shape 43"/>
          <p:cNvSpPr txBox="1"/>
          <p:nvPr>
            <p:ph idx="10" type="dt"/>
          </p:nvPr>
        </p:nvSpPr>
        <p:spPr>
          <a:xfrm>
            <a:off x="457200" y="6245225"/>
            <a:ext cx="2132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4" name="Shape 44"/>
          <p:cNvSpPr txBox="1"/>
          <p:nvPr>
            <p:ph idx="11" type="ftr"/>
          </p:nvPr>
        </p:nvSpPr>
        <p:spPr>
          <a:xfrm>
            <a:off x="3124200" y="6245225"/>
            <a:ext cx="2894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5" name="Shape 45"/>
          <p:cNvSpPr txBox="1"/>
          <p:nvPr>
            <p:ph idx="12" type="sldNum"/>
          </p:nvPr>
        </p:nvSpPr>
        <p:spPr>
          <a:xfrm>
            <a:off x="6553200" y="6245225"/>
            <a:ext cx="2132011" cy="474661"/>
          </a:xfrm>
          <a:prstGeom prst="rect">
            <a:avLst/>
          </a:prstGeom>
          <a:noFill/>
          <a:ln>
            <a:noFill/>
          </a:ln>
        </p:spPr>
        <p:txBody>
          <a:bodyPr anchorCtr="0" anchor="t" bIns="91425" lIns="91425" rIns="91425" tIns="91425">
            <a:noAutofit/>
          </a:bodyPr>
          <a:lstStyle/>
          <a:p>
            <a:pPr indent="0" lvl="0" marL="0" marR="0" rtl="0" algn="l">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46" name="Shape 46"/>
        <p:cNvGrpSpPr/>
        <p:nvPr/>
      </p:nvGrpSpPr>
      <p:grpSpPr>
        <a:xfrm>
          <a:off x="0" y="0"/>
          <a:ext cx="0" cy="0"/>
          <a:chOff x="0" y="0"/>
          <a:chExt cx="0" cy="0"/>
        </a:xfrm>
      </p:grpSpPr>
      <p:sp>
        <p:nvSpPr>
          <p:cNvPr id="47" name="Shape 47"/>
          <p:cNvSpPr txBox="1"/>
          <p:nvPr>
            <p:ph type="title"/>
          </p:nvPr>
        </p:nvSpPr>
        <p:spPr>
          <a:xfrm>
            <a:off x="457200" y="274637"/>
            <a:ext cx="8228013" cy="1141411"/>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indent="-228600" lvl="5" marL="2514600" rtl="0" algn="ctr">
              <a:spcBef>
                <a:spcPts val="0"/>
              </a:spcBef>
              <a:spcAft>
                <a:spcPts val="0"/>
              </a:spcAft>
              <a:defRPr/>
            </a:lvl6pPr>
            <a:lvl7pPr indent="-228600" lvl="6" marL="2971800" rtl="0" algn="ctr">
              <a:spcBef>
                <a:spcPts val="0"/>
              </a:spcBef>
              <a:spcAft>
                <a:spcPts val="0"/>
              </a:spcAft>
              <a:defRPr/>
            </a:lvl7pPr>
            <a:lvl8pPr indent="-228600" lvl="7" marL="3429000" rtl="0" algn="ctr">
              <a:spcBef>
                <a:spcPts val="0"/>
              </a:spcBef>
              <a:spcAft>
                <a:spcPts val="0"/>
              </a:spcAft>
              <a:defRPr/>
            </a:lvl8pPr>
            <a:lvl9pPr indent="-228600" lvl="8" marL="3886200" rtl="0" algn="ctr">
              <a:spcBef>
                <a:spcPts val="0"/>
              </a:spcBef>
              <a:spcAft>
                <a:spcPts val="0"/>
              </a:spcAft>
              <a:defRPr/>
            </a:lvl9pPr>
          </a:lstStyle>
          <a:p/>
        </p:txBody>
      </p:sp>
      <p:sp>
        <p:nvSpPr>
          <p:cNvPr id="48" name="Shape 48"/>
          <p:cNvSpPr txBox="1"/>
          <p:nvPr>
            <p:ph idx="10" type="dt"/>
          </p:nvPr>
        </p:nvSpPr>
        <p:spPr>
          <a:xfrm>
            <a:off x="457200" y="6245225"/>
            <a:ext cx="2132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9" name="Shape 49"/>
          <p:cNvSpPr txBox="1"/>
          <p:nvPr>
            <p:ph idx="11" type="ftr"/>
          </p:nvPr>
        </p:nvSpPr>
        <p:spPr>
          <a:xfrm>
            <a:off x="3124200" y="6245225"/>
            <a:ext cx="2894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0" name="Shape 50"/>
          <p:cNvSpPr txBox="1"/>
          <p:nvPr>
            <p:ph idx="12" type="sldNum"/>
          </p:nvPr>
        </p:nvSpPr>
        <p:spPr>
          <a:xfrm>
            <a:off x="6553200" y="6245225"/>
            <a:ext cx="2132011" cy="474661"/>
          </a:xfrm>
          <a:prstGeom prst="rect">
            <a:avLst/>
          </a:prstGeom>
          <a:noFill/>
          <a:ln>
            <a:noFill/>
          </a:ln>
        </p:spPr>
        <p:txBody>
          <a:bodyPr anchorCtr="0" anchor="t" bIns="91425" lIns="91425" rIns="91425" tIns="91425">
            <a:noAutofit/>
          </a:bodyPr>
          <a:lstStyle/>
          <a:p>
            <a:pPr indent="0" lvl="0" marL="0" marR="0" rtl="0" algn="l">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51" name="Shape 51"/>
        <p:cNvGrpSpPr/>
        <p:nvPr/>
      </p:nvGrpSpPr>
      <p:grpSpPr>
        <a:xfrm>
          <a:off x="0" y="0"/>
          <a:ext cx="0" cy="0"/>
          <a:chOff x="0" y="0"/>
          <a:chExt cx="0" cy="0"/>
        </a:xfrm>
      </p:grpSpPr>
      <p:sp>
        <p:nvSpPr>
          <p:cNvPr id="52" name="Shape 52"/>
          <p:cNvSpPr txBox="1"/>
          <p:nvPr>
            <p:ph type="title"/>
          </p:nvPr>
        </p:nvSpPr>
        <p:spPr>
          <a:xfrm>
            <a:off x="457200" y="274637"/>
            <a:ext cx="8228013" cy="1141411"/>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indent="-228600" lvl="5" marL="2514600" rtl="0" algn="ctr">
              <a:spcBef>
                <a:spcPts val="0"/>
              </a:spcBef>
              <a:spcAft>
                <a:spcPts val="0"/>
              </a:spcAft>
              <a:defRPr/>
            </a:lvl6pPr>
            <a:lvl7pPr indent="-228600" lvl="6" marL="2971800" rtl="0" algn="ctr">
              <a:spcBef>
                <a:spcPts val="0"/>
              </a:spcBef>
              <a:spcAft>
                <a:spcPts val="0"/>
              </a:spcAft>
              <a:defRPr/>
            </a:lvl7pPr>
            <a:lvl8pPr indent="-228600" lvl="7" marL="3429000" rtl="0" algn="ctr">
              <a:spcBef>
                <a:spcPts val="0"/>
              </a:spcBef>
              <a:spcAft>
                <a:spcPts val="0"/>
              </a:spcAft>
              <a:defRPr/>
            </a:lvl8pPr>
            <a:lvl9pPr indent="-228600" lvl="8" marL="3886200" rtl="0" algn="ctr">
              <a:spcBef>
                <a:spcPts val="0"/>
              </a:spcBef>
              <a:spcAft>
                <a:spcPts val="0"/>
              </a:spcAft>
              <a:defRPr/>
            </a:lvl9pPr>
          </a:lstStyle>
          <a:p/>
        </p:txBody>
      </p:sp>
      <p:sp>
        <p:nvSpPr>
          <p:cNvPr id="53" name="Shape 53"/>
          <p:cNvSpPr txBox="1"/>
          <p:nvPr>
            <p:ph idx="1" type="body"/>
          </p:nvPr>
        </p:nvSpPr>
        <p:spPr>
          <a:xfrm>
            <a:off x="457200" y="1600200"/>
            <a:ext cx="4037013" cy="4524374"/>
          </a:xfrm>
          <a:prstGeom prst="rect">
            <a:avLst/>
          </a:prstGeom>
          <a:noFill/>
          <a:ln>
            <a:noFill/>
          </a:ln>
        </p:spPr>
        <p:txBody>
          <a:bodyPr anchorCtr="0" anchor="t" bIns="91425" lIns="91425" rIns="91425" tIns="91425"/>
          <a:lstStyle>
            <a:lvl1pPr indent="-342900" lvl="0" marL="342900" rtl="0" algn="l">
              <a:spcBef>
                <a:spcPts val="800"/>
              </a:spcBef>
              <a:spcAft>
                <a:spcPts val="0"/>
              </a:spcAft>
              <a:defRPr/>
            </a:lvl1pPr>
            <a:lvl2pPr indent="-285750" lvl="1" marL="742950" rtl="0" algn="l">
              <a:spcBef>
                <a:spcPts val="700"/>
              </a:spcBef>
              <a:spcAft>
                <a:spcPts val="0"/>
              </a:spcAft>
              <a:defRPr/>
            </a:lvl2pPr>
            <a:lvl3pPr indent="-228600" lvl="2" marL="1143000" rtl="0" algn="l">
              <a:spcBef>
                <a:spcPts val="600"/>
              </a:spcBef>
              <a:spcAft>
                <a:spcPts val="0"/>
              </a:spcAft>
              <a:defRPr/>
            </a:lvl3pPr>
            <a:lvl4pPr indent="-228600" lvl="3" marL="1600200" rtl="0" algn="l">
              <a:spcBef>
                <a:spcPts val="500"/>
              </a:spcBef>
              <a:spcAft>
                <a:spcPts val="0"/>
              </a:spcAft>
              <a:defRPr/>
            </a:lvl4pPr>
            <a:lvl5pPr indent="-228600" lvl="4" marL="2057400" rtl="0" algn="l">
              <a:spcBef>
                <a:spcPts val="500"/>
              </a:spcBef>
              <a:spcAft>
                <a:spcPts val="0"/>
              </a:spcAft>
              <a:defRPr/>
            </a:lvl5pPr>
            <a:lvl6pPr indent="-228600" lvl="5" marL="2514600" rtl="0" algn="l">
              <a:spcBef>
                <a:spcPts val="500"/>
              </a:spcBef>
              <a:spcAft>
                <a:spcPts val="0"/>
              </a:spcAft>
              <a:defRPr/>
            </a:lvl6pPr>
            <a:lvl7pPr indent="-228600" lvl="6" marL="2971800" rtl="0" algn="l">
              <a:spcBef>
                <a:spcPts val="500"/>
              </a:spcBef>
              <a:spcAft>
                <a:spcPts val="0"/>
              </a:spcAft>
              <a:defRPr/>
            </a:lvl7pPr>
            <a:lvl8pPr indent="-228600" lvl="7" marL="3429000" rtl="0" algn="l">
              <a:spcBef>
                <a:spcPts val="500"/>
              </a:spcBef>
              <a:spcAft>
                <a:spcPts val="0"/>
              </a:spcAft>
              <a:defRPr/>
            </a:lvl8pPr>
            <a:lvl9pPr indent="-228600" lvl="8" marL="3886200" rtl="0" algn="l">
              <a:spcBef>
                <a:spcPts val="500"/>
              </a:spcBef>
              <a:spcAft>
                <a:spcPts val="0"/>
              </a:spcAft>
              <a:defRPr/>
            </a:lvl9pPr>
          </a:lstStyle>
          <a:p/>
        </p:txBody>
      </p:sp>
      <p:sp>
        <p:nvSpPr>
          <p:cNvPr id="54" name="Shape 54"/>
          <p:cNvSpPr txBox="1"/>
          <p:nvPr>
            <p:ph idx="2" type="body"/>
          </p:nvPr>
        </p:nvSpPr>
        <p:spPr>
          <a:xfrm>
            <a:off x="4646612" y="1600200"/>
            <a:ext cx="4038599" cy="4524374"/>
          </a:xfrm>
          <a:prstGeom prst="rect">
            <a:avLst/>
          </a:prstGeom>
          <a:noFill/>
          <a:ln>
            <a:noFill/>
          </a:ln>
        </p:spPr>
        <p:txBody>
          <a:bodyPr anchorCtr="0" anchor="t" bIns="91425" lIns="91425" rIns="91425" tIns="91425"/>
          <a:lstStyle>
            <a:lvl1pPr indent="-342900" lvl="0" marL="342900" rtl="0" algn="l">
              <a:spcBef>
                <a:spcPts val="800"/>
              </a:spcBef>
              <a:spcAft>
                <a:spcPts val="0"/>
              </a:spcAft>
              <a:defRPr/>
            </a:lvl1pPr>
            <a:lvl2pPr indent="-285750" lvl="1" marL="742950" rtl="0" algn="l">
              <a:spcBef>
                <a:spcPts val="700"/>
              </a:spcBef>
              <a:spcAft>
                <a:spcPts val="0"/>
              </a:spcAft>
              <a:defRPr/>
            </a:lvl2pPr>
            <a:lvl3pPr indent="-228600" lvl="2" marL="1143000" rtl="0" algn="l">
              <a:spcBef>
                <a:spcPts val="600"/>
              </a:spcBef>
              <a:spcAft>
                <a:spcPts val="0"/>
              </a:spcAft>
              <a:defRPr/>
            </a:lvl3pPr>
            <a:lvl4pPr indent="-228600" lvl="3" marL="1600200" rtl="0" algn="l">
              <a:spcBef>
                <a:spcPts val="500"/>
              </a:spcBef>
              <a:spcAft>
                <a:spcPts val="0"/>
              </a:spcAft>
              <a:defRPr/>
            </a:lvl4pPr>
            <a:lvl5pPr indent="-228600" lvl="4" marL="2057400" rtl="0" algn="l">
              <a:spcBef>
                <a:spcPts val="500"/>
              </a:spcBef>
              <a:spcAft>
                <a:spcPts val="0"/>
              </a:spcAft>
              <a:defRPr/>
            </a:lvl5pPr>
            <a:lvl6pPr indent="-228600" lvl="5" marL="2514600" rtl="0" algn="l">
              <a:spcBef>
                <a:spcPts val="500"/>
              </a:spcBef>
              <a:spcAft>
                <a:spcPts val="0"/>
              </a:spcAft>
              <a:defRPr/>
            </a:lvl6pPr>
            <a:lvl7pPr indent="-228600" lvl="6" marL="2971800" rtl="0" algn="l">
              <a:spcBef>
                <a:spcPts val="500"/>
              </a:spcBef>
              <a:spcAft>
                <a:spcPts val="0"/>
              </a:spcAft>
              <a:defRPr/>
            </a:lvl7pPr>
            <a:lvl8pPr indent="-228600" lvl="7" marL="3429000" rtl="0" algn="l">
              <a:spcBef>
                <a:spcPts val="500"/>
              </a:spcBef>
              <a:spcAft>
                <a:spcPts val="0"/>
              </a:spcAft>
              <a:defRPr/>
            </a:lvl8pPr>
            <a:lvl9pPr indent="-228600" lvl="8" marL="3886200" rtl="0" algn="l">
              <a:spcBef>
                <a:spcPts val="500"/>
              </a:spcBef>
              <a:spcAft>
                <a:spcPts val="0"/>
              </a:spcAft>
              <a:defRPr/>
            </a:lvl9pPr>
          </a:lstStyle>
          <a:p/>
        </p:txBody>
      </p:sp>
      <p:sp>
        <p:nvSpPr>
          <p:cNvPr id="55" name="Shape 55"/>
          <p:cNvSpPr txBox="1"/>
          <p:nvPr>
            <p:ph idx="10" type="dt"/>
          </p:nvPr>
        </p:nvSpPr>
        <p:spPr>
          <a:xfrm>
            <a:off x="457200" y="6245225"/>
            <a:ext cx="2132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6" name="Shape 56"/>
          <p:cNvSpPr txBox="1"/>
          <p:nvPr>
            <p:ph idx="11" type="ftr"/>
          </p:nvPr>
        </p:nvSpPr>
        <p:spPr>
          <a:xfrm>
            <a:off x="3124200" y="6245225"/>
            <a:ext cx="2894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7" name="Shape 57"/>
          <p:cNvSpPr txBox="1"/>
          <p:nvPr>
            <p:ph idx="12" type="sldNum"/>
          </p:nvPr>
        </p:nvSpPr>
        <p:spPr>
          <a:xfrm>
            <a:off x="6553200" y="6245225"/>
            <a:ext cx="2132011" cy="474661"/>
          </a:xfrm>
          <a:prstGeom prst="rect">
            <a:avLst/>
          </a:prstGeom>
          <a:noFill/>
          <a:ln>
            <a:noFill/>
          </a:ln>
        </p:spPr>
        <p:txBody>
          <a:bodyPr anchorCtr="0" anchor="t" bIns="91425" lIns="91425" rIns="91425" tIns="91425">
            <a:noAutofit/>
          </a:bodyPr>
          <a:lstStyle/>
          <a:p>
            <a:pPr indent="0" lvl="0" marL="0" marR="0" rtl="0" algn="l">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58" name="Shape 58"/>
        <p:cNvGrpSpPr/>
        <p:nvPr/>
      </p:nvGrpSpPr>
      <p:grpSpPr>
        <a:xfrm>
          <a:off x="0" y="0"/>
          <a:ext cx="0" cy="0"/>
          <a:chOff x="0" y="0"/>
          <a:chExt cx="0" cy="0"/>
        </a:xfrm>
      </p:grpSpPr>
      <p:sp>
        <p:nvSpPr>
          <p:cNvPr id="59" name="Shape 59"/>
          <p:cNvSpPr txBox="1"/>
          <p:nvPr>
            <p:ph type="title"/>
          </p:nvPr>
        </p:nvSpPr>
        <p:spPr>
          <a:xfrm rot="5400000">
            <a:off x="4732338" y="2171699"/>
            <a:ext cx="5849936" cy="2055813"/>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indent="-228600" lvl="5" marL="2514600" rtl="0" algn="ctr">
              <a:spcBef>
                <a:spcPts val="0"/>
              </a:spcBef>
              <a:spcAft>
                <a:spcPts val="0"/>
              </a:spcAft>
              <a:defRPr/>
            </a:lvl6pPr>
            <a:lvl7pPr indent="-228600" lvl="6" marL="2971800" rtl="0" algn="ctr">
              <a:spcBef>
                <a:spcPts val="0"/>
              </a:spcBef>
              <a:spcAft>
                <a:spcPts val="0"/>
              </a:spcAft>
              <a:defRPr/>
            </a:lvl7pPr>
            <a:lvl8pPr indent="-228600" lvl="7" marL="3429000" rtl="0" algn="ctr">
              <a:spcBef>
                <a:spcPts val="0"/>
              </a:spcBef>
              <a:spcAft>
                <a:spcPts val="0"/>
              </a:spcAft>
              <a:defRPr/>
            </a:lvl8pPr>
            <a:lvl9pPr indent="-228600" lvl="8" marL="3886200" rtl="0" algn="ctr">
              <a:spcBef>
                <a:spcPts val="0"/>
              </a:spcBef>
              <a:spcAft>
                <a:spcPts val="0"/>
              </a:spcAft>
              <a:defRPr/>
            </a:lvl9pPr>
          </a:lstStyle>
          <a:p/>
        </p:txBody>
      </p:sp>
      <p:sp>
        <p:nvSpPr>
          <p:cNvPr id="60" name="Shape 60"/>
          <p:cNvSpPr txBox="1"/>
          <p:nvPr>
            <p:ph idx="1" type="body"/>
          </p:nvPr>
        </p:nvSpPr>
        <p:spPr>
          <a:xfrm rot="5400000">
            <a:off x="542131" y="189706"/>
            <a:ext cx="5849936" cy="6019799"/>
          </a:xfrm>
          <a:prstGeom prst="rect">
            <a:avLst/>
          </a:prstGeom>
          <a:noFill/>
          <a:ln>
            <a:noFill/>
          </a:ln>
        </p:spPr>
        <p:txBody>
          <a:bodyPr anchorCtr="0" anchor="t" bIns="91425" lIns="91425" rIns="91425" tIns="91425"/>
          <a:lstStyle>
            <a:lvl1pPr indent="-342900" lvl="0" marL="342900" rtl="0" algn="l">
              <a:spcBef>
                <a:spcPts val="800"/>
              </a:spcBef>
              <a:spcAft>
                <a:spcPts val="0"/>
              </a:spcAft>
              <a:defRPr/>
            </a:lvl1pPr>
            <a:lvl2pPr indent="-285750" lvl="1" marL="742950" rtl="0" algn="l">
              <a:spcBef>
                <a:spcPts val="700"/>
              </a:spcBef>
              <a:spcAft>
                <a:spcPts val="0"/>
              </a:spcAft>
              <a:defRPr/>
            </a:lvl2pPr>
            <a:lvl3pPr indent="-228600" lvl="2" marL="1143000" rtl="0" algn="l">
              <a:spcBef>
                <a:spcPts val="600"/>
              </a:spcBef>
              <a:spcAft>
                <a:spcPts val="0"/>
              </a:spcAft>
              <a:defRPr/>
            </a:lvl3pPr>
            <a:lvl4pPr indent="-228600" lvl="3" marL="1600200" rtl="0" algn="l">
              <a:spcBef>
                <a:spcPts val="500"/>
              </a:spcBef>
              <a:spcAft>
                <a:spcPts val="0"/>
              </a:spcAft>
              <a:defRPr/>
            </a:lvl4pPr>
            <a:lvl5pPr indent="-228600" lvl="4" marL="2057400" rtl="0" algn="l">
              <a:spcBef>
                <a:spcPts val="500"/>
              </a:spcBef>
              <a:spcAft>
                <a:spcPts val="0"/>
              </a:spcAft>
              <a:defRPr/>
            </a:lvl5pPr>
            <a:lvl6pPr indent="-228600" lvl="5" marL="2514600" rtl="0" algn="l">
              <a:spcBef>
                <a:spcPts val="500"/>
              </a:spcBef>
              <a:spcAft>
                <a:spcPts val="0"/>
              </a:spcAft>
              <a:defRPr/>
            </a:lvl6pPr>
            <a:lvl7pPr indent="-228600" lvl="6" marL="2971800" rtl="0" algn="l">
              <a:spcBef>
                <a:spcPts val="500"/>
              </a:spcBef>
              <a:spcAft>
                <a:spcPts val="0"/>
              </a:spcAft>
              <a:defRPr/>
            </a:lvl7pPr>
            <a:lvl8pPr indent="-228600" lvl="7" marL="3429000" rtl="0" algn="l">
              <a:spcBef>
                <a:spcPts val="500"/>
              </a:spcBef>
              <a:spcAft>
                <a:spcPts val="0"/>
              </a:spcAft>
              <a:defRPr/>
            </a:lvl8pPr>
            <a:lvl9pPr indent="-228600" lvl="8" marL="3886200" rtl="0" algn="l">
              <a:spcBef>
                <a:spcPts val="500"/>
              </a:spcBef>
              <a:spcAft>
                <a:spcPts val="0"/>
              </a:spcAft>
              <a:defRPr/>
            </a:lvl9pPr>
          </a:lstStyle>
          <a:p/>
        </p:txBody>
      </p:sp>
      <p:sp>
        <p:nvSpPr>
          <p:cNvPr id="61" name="Shape 61"/>
          <p:cNvSpPr txBox="1"/>
          <p:nvPr>
            <p:ph idx="10" type="dt"/>
          </p:nvPr>
        </p:nvSpPr>
        <p:spPr>
          <a:xfrm>
            <a:off x="457200" y="6245225"/>
            <a:ext cx="2132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2" name="Shape 62"/>
          <p:cNvSpPr txBox="1"/>
          <p:nvPr>
            <p:ph idx="11" type="ftr"/>
          </p:nvPr>
        </p:nvSpPr>
        <p:spPr>
          <a:xfrm>
            <a:off x="3124200" y="6245225"/>
            <a:ext cx="2894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3" name="Shape 63"/>
          <p:cNvSpPr txBox="1"/>
          <p:nvPr>
            <p:ph idx="12" type="sldNum"/>
          </p:nvPr>
        </p:nvSpPr>
        <p:spPr>
          <a:xfrm>
            <a:off x="6553200" y="6245225"/>
            <a:ext cx="2132011" cy="474661"/>
          </a:xfrm>
          <a:prstGeom prst="rect">
            <a:avLst/>
          </a:prstGeom>
          <a:noFill/>
          <a:ln>
            <a:noFill/>
          </a:ln>
        </p:spPr>
        <p:txBody>
          <a:bodyPr anchorCtr="0" anchor="t" bIns="91425" lIns="91425" rIns="91425" tIns="91425">
            <a:noAutofit/>
          </a:bodyPr>
          <a:lstStyle/>
          <a:p>
            <a:pPr indent="0" lvl="0" marL="0" marR="0" rtl="0" algn="l">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4" name="Shape 64"/>
        <p:cNvGrpSpPr/>
        <p:nvPr/>
      </p:nvGrpSpPr>
      <p:grpSpPr>
        <a:xfrm>
          <a:off x="0" y="0"/>
          <a:ext cx="0" cy="0"/>
          <a:chOff x="0" y="0"/>
          <a:chExt cx="0" cy="0"/>
        </a:xfrm>
      </p:grpSpPr>
      <p:sp>
        <p:nvSpPr>
          <p:cNvPr id="65" name="Shape 65"/>
          <p:cNvSpPr txBox="1"/>
          <p:nvPr>
            <p:ph type="title"/>
          </p:nvPr>
        </p:nvSpPr>
        <p:spPr>
          <a:xfrm>
            <a:off x="457200" y="274637"/>
            <a:ext cx="8228012" cy="1141411"/>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indent="-228600" lvl="5" marL="2514600" rtl="0" algn="ctr">
              <a:spcBef>
                <a:spcPts val="0"/>
              </a:spcBef>
              <a:spcAft>
                <a:spcPts val="0"/>
              </a:spcAft>
              <a:defRPr/>
            </a:lvl6pPr>
            <a:lvl7pPr indent="-228600" lvl="6" marL="2971800" rtl="0" algn="ctr">
              <a:spcBef>
                <a:spcPts val="0"/>
              </a:spcBef>
              <a:spcAft>
                <a:spcPts val="0"/>
              </a:spcAft>
              <a:defRPr/>
            </a:lvl7pPr>
            <a:lvl8pPr indent="-228600" lvl="7" marL="3429000" rtl="0" algn="ctr">
              <a:spcBef>
                <a:spcPts val="0"/>
              </a:spcBef>
              <a:spcAft>
                <a:spcPts val="0"/>
              </a:spcAft>
              <a:defRPr/>
            </a:lvl8pPr>
            <a:lvl9pPr indent="-228600" lvl="8" marL="3886200" rtl="0" algn="ctr">
              <a:spcBef>
                <a:spcPts val="0"/>
              </a:spcBef>
              <a:spcAft>
                <a:spcPts val="0"/>
              </a:spcAft>
              <a:defRPr/>
            </a:lvl9pPr>
          </a:lstStyle>
          <a:p/>
        </p:txBody>
      </p:sp>
      <p:sp>
        <p:nvSpPr>
          <p:cNvPr id="66" name="Shape 66"/>
          <p:cNvSpPr txBox="1"/>
          <p:nvPr>
            <p:ph idx="1" type="body"/>
          </p:nvPr>
        </p:nvSpPr>
        <p:spPr>
          <a:xfrm rot="5400000">
            <a:off x="2309018" y="-251618"/>
            <a:ext cx="4524374" cy="8228012"/>
          </a:xfrm>
          <a:prstGeom prst="rect">
            <a:avLst/>
          </a:prstGeom>
          <a:noFill/>
          <a:ln>
            <a:noFill/>
          </a:ln>
        </p:spPr>
        <p:txBody>
          <a:bodyPr anchorCtr="0" anchor="t" bIns="91425" lIns="91425" rIns="91425" tIns="91425"/>
          <a:lstStyle>
            <a:lvl1pPr indent="-342900" lvl="0" marL="342900" rtl="0" algn="l">
              <a:spcBef>
                <a:spcPts val="800"/>
              </a:spcBef>
              <a:spcAft>
                <a:spcPts val="0"/>
              </a:spcAft>
              <a:defRPr/>
            </a:lvl1pPr>
            <a:lvl2pPr indent="-285750" lvl="1" marL="742950" rtl="0" algn="l">
              <a:spcBef>
                <a:spcPts val="700"/>
              </a:spcBef>
              <a:spcAft>
                <a:spcPts val="0"/>
              </a:spcAft>
              <a:defRPr/>
            </a:lvl2pPr>
            <a:lvl3pPr indent="-228600" lvl="2" marL="1143000" rtl="0" algn="l">
              <a:spcBef>
                <a:spcPts val="600"/>
              </a:spcBef>
              <a:spcAft>
                <a:spcPts val="0"/>
              </a:spcAft>
              <a:defRPr/>
            </a:lvl3pPr>
            <a:lvl4pPr indent="-228600" lvl="3" marL="1600200" rtl="0" algn="l">
              <a:spcBef>
                <a:spcPts val="500"/>
              </a:spcBef>
              <a:spcAft>
                <a:spcPts val="0"/>
              </a:spcAft>
              <a:defRPr/>
            </a:lvl4pPr>
            <a:lvl5pPr indent="-228600" lvl="4" marL="2057400" rtl="0" algn="l">
              <a:spcBef>
                <a:spcPts val="500"/>
              </a:spcBef>
              <a:spcAft>
                <a:spcPts val="0"/>
              </a:spcAft>
              <a:defRPr/>
            </a:lvl5pPr>
            <a:lvl6pPr indent="-228600" lvl="5" marL="2514600" rtl="0" algn="l">
              <a:spcBef>
                <a:spcPts val="500"/>
              </a:spcBef>
              <a:spcAft>
                <a:spcPts val="0"/>
              </a:spcAft>
              <a:defRPr/>
            </a:lvl6pPr>
            <a:lvl7pPr indent="-228600" lvl="6" marL="2971800" rtl="0" algn="l">
              <a:spcBef>
                <a:spcPts val="500"/>
              </a:spcBef>
              <a:spcAft>
                <a:spcPts val="0"/>
              </a:spcAft>
              <a:defRPr/>
            </a:lvl7pPr>
            <a:lvl8pPr indent="-228600" lvl="7" marL="3429000" rtl="0" algn="l">
              <a:spcBef>
                <a:spcPts val="500"/>
              </a:spcBef>
              <a:spcAft>
                <a:spcPts val="0"/>
              </a:spcAft>
              <a:defRPr/>
            </a:lvl8pPr>
            <a:lvl9pPr indent="-228600" lvl="8" marL="3886200" rtl="0" algn="l">
              <a:spcBef>
                <a:spcPts val="500"/>
              </a:spcBef>
              <a:spcAft>
                <a:spcPts val="0"/>
              </a:spcAft>
              <a:defRPr/>
            </a:lvl9pPr>
          </a:lstStyle>
          <a:p/>
        </p:txBody>
      </p:sp>
      <p:sp>
        <p:nvSpPr>
          <p:cNvPr id="67" name="Shape 67"/>
          <p:cNvSpPr txBox="1"/>
          <p:nvPr>
            <p:ph idx="10" type="dt"/>
          </p:nvPr>
        </p:nvSpPr>
        <p:spPr>
          <a:xfrm>
            <a:off x="457200" y="6245225"/>
            <a:ext cx="2132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8" name="Shape 68"/>
          <p:cNvSpPr txBox="1"/>
          <p:nvPr>
            <p:ph idx="11" type="ftr"/>
          </p:nvPr>
        </p:nvSpPr>
        <p:spPr>
          <a:xfrm>
            <a:off x="3124200" y="6245225"/>
            <a:ext cx="2894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9" name="Shape 69"/>
          <p:cNvSpPr txBox="1"/>
          <p:nvPr>
            <p:ph idx="12" type="sldNum"/>
          </p:nvPr>
        </p:nvSpPr>
        <p:spPr>
          <a:xfrm>
            <a:off x="6553200" y="6245225"/>
            <a:ext cx="2132011" cy="474661"/>
          </a:xfrm>
          <a:prstGeom prst="rect">
            <a:avLst/>
          </a:prstGeom>
          <a:noFill/>
          <a:ln>
            <a:noFill/>
          </a:ln>
        </p:spPr>
        <p:txBody>
          <a:bodyPr anchorCtr="0" anchor="t" bIns="91425" lIns="91425" rIns="91425" tIns="91425">
            <a:noAutofit/>
          </a:bodyPr>
          <a:lstStyle/>
          <a:p>
            <a:pPr indent="0" lvl="0" marL="0" marR="0" rtl="0" algn="l">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0" name="Shape 70"/>
        <p:cNvGrpSpPr/>
        <p:nvPr/>
      </p:nvGrpSpPr>
      <p:grpSpPr>
        <a:xfrm>
          <a:off x="0" y="0"/>
          <a:ext cx="0" cy="0"/>
          <a:chOff x="0" y="0"/>
          <a:chExt cx="0" cy="0"/>
        </a:xfrm>
      </p:grpSpPr>
      <p:sp>
        <p:nvSpPr>
          <p:cNvPr id="71" name="Shape 71"/>
          <p:cNvSpPr txBox="1"/>
          <p:nvPr>
            <p:ph type="title"/>
          </p:nvPr>
        </p:nvSpPr>
        <p:spPr>
          <a:xfrm>
            <a:off x="1792288" y="4800600"/>
            <a:ext cx="5486399" cy="566737"/>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2" name="Shape 72"/>
          <p:cNvSpPr/>
          <p:nvPr>
            <p:ph idx="2" type="pic"/>
          </p:nvPr>
        </p:nvSpPr>
        <p:spPr>
          <a:xfrm>
            <a:off x="1792288" y="612775"/>
            <a:ext cx="5486399" cy="4114800"/>
          </a:xfrm>
          <a:prstGeom prst="rect">
            <a:avLst/>
          </a:prstGeom>
          <a:noFill/>
          <a:ln>
            <a:noFill/>
          </a:ln>
        </p:spPr>
      </p:sp>
      <p:sp>
        <p:nvSpPr>
          <p:cNvPr id="73" name="Shape 73"/>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74" name="Shape 74"/>
          <p:cNvSpPr txBox="1"/>
          <p:nvPr>
            <p:ph idx="10" type="dt"/>
          </p:nvPr>
        </p:nvSpPr>
        <p:spPr>
          <a:xfrm>
            <a:off x="457200" y="6245225"/>
            <a:ext cx="2132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5" name="Shape 75"/>
          <p:cNvSpPr txBox="1"/>
          <p:nvPr>
            <p:ph idx="11" type="ftr"/>
          </p:nvPr>
        </p:nvSpPr>
        <p:spPr>
          <a:xfrm>
            <a:off x="3124200" y="6245225"/>
            <a:ext cx="2894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6" name="Shape 76"/>
          <p:cNvSpPr txBox="1"/>
          <p:nvPr>
            <p:ph idx="12" type="sldNum"/>
          </p:nvPr>
        </p:nvSpPr>
        <p:spPr>
          <a:xfrm>
            <a:off x="6553200" y="6245225"/>
            <a:ext cx="2132011" cy="474661"/>
          </a:xfrm>
          <a:prstGeom prst="rect">
            <a:avLst/>
          </a:prstGeom>
          <a:noFill/>
          <a:ln>
            <a:noFill/>
          </a:ln>
        </p:spPr>
        <p:txBody>
          <a:bodyPr anchorCtr="0" anchor="t" bIns="91425" lIns="91425" rIns="91425" tIns="91425">
            <a:noAutofit/>
          </a:bodyPr>
          <a:lstStyle/>
          <a:p>
            <a:pPr indent="0" lvl="0" marL="0" marR="0" rtl="0" algn="l">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0" name="Shape 10"/>
        <p:cNvGrpSpPr/>
        <p:nvPr/>
      </p:nvGrpSpPr>
      <p:grpSpPr>
        <a:xfrm>
          <a:off x="0" y="0"/>
          <a:ext cx="0" cy="0"/>
          <a:chOff x="0" y="0"/>
          <a:chExt cx="0" cy="0"/>
        </a:xfrm>
      </p:grpSpPr>
      <p:sp>
        <p:nvSpPr>
          <p:cNvPr id="11" name="Shape 11"/>
          <p:cNvSpPr txBox="1"/>
          <p:nvPr>
            <p:ph type="title"/>
          </p:nvPr>
        </p:nvSpPr>
        <p:spPr>
          <a:xfrm>
            <a:off x="457200" y="274637"/>
            <a:ext cx="8228012" cy="1141411"/>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228600" lvl="5" marL="2514600" marR="0" rtl="0" algn="ctr">
              <a:spcBef>
                <a:spcPts val="0"/>
              </a:spcBef>
              <a:spcAft>
                <a:spcPts val="0"/>
              </a:spcAft>
              <a:defRPr/>
            </a:lvl6pPr>
            <a:lvl7pPr indent="-228600" lvl="6" marL="2971800" marR="0" rtl="0" algn="ctr">
              <a:spcBef>
                <a:spcPts val="0"/>
              </a:spcBef>
              <a:spcAft>
                <a:spcPts val="0"/>
              </a:spcAft>
              <a:defRPr/>
            </a:lvl7pPr>
            <a:lvl8pPr indent="-228600" lvl="7" marL="3429000" marR="0" rtl="0" algn="ctr">
              <a:spcBef>
                <a:spcPts val="0"/>
              </a:spcBef>
              <a:spcAft>
                <a:spcPts val="0"/>
              </a:spcAft>
              <a:defRPr/>
            </a:lvl8pPr>
            <a:lvl9pPr indent="-228600" lvl="8" marL="3886200" marR="0" rtl="0" algn="ctr">
              <a:spcBef>
                <a:spcPts val="0"/>
              </a:spcBef>
              <a:spcAft>
                <a:spcPts val="0"/>
              </a:spcAft>
              <a:defRPr/>
            </a:lvl9pPr>
          </a:lstStyle>
          <a:p/>
        </p:txBody>
      </p:sp>
      <p:sp>
        <p:nvSpPr>
          <p:cNvPr id="12" name="Shape 12"/>
          <p:cNvSpPr txBox="1"/>
          <p:nvPr>
            <p:ph idx="1" type="body"/>
          </p:nvPr>
        </p:nvSpPr>
        <p:spPr>
          <a:xfrm>
            <a:off x="457200" y="1600200"/>
            <a:ext cx="8228012" cy="4524374"/>
          </a:xfrm>
          <a:prstGeom prst="rect">
            <a:avLst/>
          </a:prstGeom>
          <a:noFill/>
          <a:ln>
            <a:noFill/>
          </a:ln>
        </p:spPr>
        <p:txBody>
          <a:bodyPr anchorCtr="0" anchor="t" bIns="91425" lIns="91425" rIns="91425" tIns="91425"/>
          <a:lstStyle>
            <a:lvl1pPr indent="-342900" lvl="0" marL="342900" marR="0" rtl="0" algn="l">
              <a:spcBef>
                <a:spcPts val="800"/>
              </a:spcBef>
              <a:spcAft>
                <a:spcPts val="0"/>
              </a:spcAft>
              <a:defRPr/>
            </a:lvl1pPr>
            <a:lvl2pPr indent="-285750" lvl="1" marL="742950" marR="0" rtl="0" algn="l">
              <a:spcBef>
                <a:spcPts val="700"/>
              </a:spcBef>
              <a:spcAft>
                <a:spcPts val="0"/>
              </a:spcAft>
              <a:defRPr/>
            </a:lvl2pPr>
            <a:lvl3pPr indent="-228600" lvl="2" marL="1143000" marR="0" rtl="0" algn="l">
              <a:spcBef>
                <a:spcPts val="600"/>
              </a:spcBef>
              <a:spcAft>
                <a:spcPts val="0"/>
              </a:spcAft>
              <a:defRPr/>
            </a:lvl3pPr>
            <a:lvl4pPr indent="-228600" lvl="3" marL="1600200" marR="0" rtl="0" algn="l">
              <a:spcBef>
                <a:spcPts val="500"/>
              </a:spcBef>
              <a:spcAft>
                <a:spcPts val="0"/>
              </a:spcAft>
              <a:defRPr/>
            </a:lvl4pPr>
            <a:lvl5pPr indent="-228600" lvl="4" marL="2057400" marR="0" rtl="0" algn="l">
              <a:spcBef>
                <a:spcPts val="500"/>
              </a:spcBef>
              <a:spcAft>
                <a:spcPts val="0"/>
              </a:spcAft>
              <a:defRPr/>
            </a:lvl5pPr>
            <a:lvl6pPr indent="-228600" lvl="5" marL="2514600" marR="0" rtl="0" algn="l">
              <a:spcBef>
                <a:spcPts val="500"/>
              </a:spcBef>
              <a:spcAft>
                <a:spcPts val="0"/>
              </a:spcAft>
              <a:defRPr/>
            </a:lvl6pPr>
            <a:lvl7pPr indent="-228600" lvl="6" marL="2971800" marR="0" rtl="0" algn="l">
              <a:spcBef>
                <a:spcPts val="500"/>
              </a:spcBef>
              <a:spcAft>
                <a:spcPts val="0"/>
              </a:spcAft>
              <a:defRPr/>
            </a:lvl7pPr>
            <a:lvl8pPr indent="-228600" lvl="7" marL="3429000" marR="0" rtl="0" algn="l">
              <a:spcBef>
                <a:spcPts val="500"/>
              </a:spcBef>
              <a:spcAft>
                <a:spcPts val="0"/>
              </a:spcAft>
              <a:defRPr/>
            </a:lvl8pPr>
            <a:lvl9pPr indent="-228600" lvl="8" marL="3886200" marR="0" rtl="0" algn="l">
              <a:spcBef>
                <a:spcPts val="500"/>
              </a:spcBef>
              <a:spcAft>
                <a:spcPts val="0"/>
              </a:spcAft>
              <a:defRPr/>
            </a:lvl9pPr>
          </a:lstStyle>
          <a:p/>
        </p:txBody>
      </p:sp>
      <p:sp>
        <p:nvSpPr>
          <p:cNvPr id="13" name="Shape 13"/>
          <p:cNvSpPr txBox="1"/>
          <p:nvPr>
            <p:ph idx="10" type="dt"/>
          </p:nvPr>
        </p:nvSpPr>
        <p:spPr>
          <a:xfrm>
            <a:off x="457200" y="6245225"/>
            <a:ext cx="2132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4" name="Shape 14"/>
          <p:cNvSpPr txBox="1"/>
          <p:nvPr>
            <p:ph idx="11" type="ftr"/>
          </p:nvPr>
        </p:nvSpPr>
        <p:spPr>
          <a:xfrm>
            <a:off x="3124200" y="6245225"/>
            <a:ext cx="2894011" cy="474661"/>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5" name="Shape 15"/>
          <p:cNvSpPr txBox="1"/>
          <p:nvPr>
            <p:ph idx="12" type="sldNum"/>
          </p:nvPr>
        </p:nvSpPr>
        <p:spPr>
          <a:xfrm>
            <a:off x="6553200" y="6245225"/>
            <a:ext cx="2132011" cy="474661"/>
          </a:xfrm>
          <a:prstGeom prst="rect">
            <a:avLst/>
          </a:prstGeom>
          <a:noFill/>
          <a:ln>
            <a:noFill/>
          </a:ln>
        </p:spPr>
        <p:txBody>
          <a:bodyPr anchorCtr="0" anchor="t" bIns="91425" lIns="91425" rIns="91425" tIns="91425">
            <a:noAutofit/>
          </a:bodyPr>
          <a:lstStyle/>
          <a:p>
            <a:pPr indent="0" lvl="0" marL="0" marR="0" rtl="0" algn="l">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0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05.jpg"/><Relationship Id="rId4" Type="http://schemas.openxmlformats.org/officeDocument/2006/relationships/image" Target="../media/image00.jpg"/><Relationship Id="rId5" Type="http://schemas.openxmlformats.org/officeDocument/2006/relationships/image" Target="../media/image06.jpg"/><Relationship Id="rId6"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2.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0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8.jpg"/><Relationship Id="rId4" Type="http://schemas.openxmlformats.org/officeDocument/2006/relationships/image" Target="../media/image29.jpg"/><Relationship Id="rId5" Type="http://schemas.openxmlformats.org/officeDocument/2006/relationships/image" Target="../media/image23.jpg"/><Relationship Id="rId6"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0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5.jpg"/><Relationship Id="rId6" Type="http://schemas.openxmlformats.org/officeDocument/2006/relationships/image" Target="../media/image21.jpg"/><Relationship Id="rId7" Type="http://schemas.openxmlformats.org/officeDocument/2006/relationships/image" Target="../media/image3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1.jpg"/><Relationship Id="rId4" Type="http://schemas.openxmlformats.org/officeDocument/2006/relationships/image" Target="../media/image2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4.jpg"/><Relationship Id="rId4" Type="http://schemas.openxmlformats.org/officeDocument/2006/relationships/image" Target="../media/image26.jpg"/><Relationship Id="rId5" Type="http://schemas.openxmlformats.org/officeDocument/2006/relationships/image" Target="../media/image30.jpg"/><Relationship Id="rId6"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5.jpg"/><Relationship Id="rId4" Type="http://schemas.openxmlformats.org/officeDocument/2006/relationships/image" Target="../media/image42.jpg"/><Relationship Id="rId5" Type="http://schemas.openxmlformats.org/officeDocument/2006/relationships/image" Target="../media/image3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1.jpg"/><Relationship Id="rId4" Type="http://schemas.openxmlformats.org/officeDocument/2006/relationships/image" Target="../media/image35.jpg"/><Relationship Id="rId5" Type="http://schemas.openxmlformats.org/officeDocument/2006/relationships/image" Target="../media/image33.jpg"/><Relationship Id="rId6"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 Id="rId3" Type="http://schemas.openxmlformats.org/officeDocument/2006/relationships/image" Target="../media/image50.jpg"/><Relationship Id="rId4" Type="http://schemas.openxmlformats.org/officeDocument/2006/relationships/image" Target="../media/image39.jpg"/><Relationship Id="rId5" Type="http://schemas.openxmlformats.org/officeDocument/2006/relationships/image" Target="../media/image37.jpg"/><Relationship Id="rId6"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 Id="rId3"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 Id="rId3"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0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 Id="rId3" Type="http://schemas.openxmlformats.org/officeDocument/2006/relationships/image" Target="../media/image46.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60.png"/><Relationship Id="rId4" Type="http://schemas.openxmlformats.org/officeDocument/2006/relationships/image" Target="../media/image4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2.xml"/><Relationship Id="rId3"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3.xml"/><Relationship Id="rId3" Type="http://schemas.openxmlformats.org/officeDocument/2006/relationships/image" Target="../media/image49.png"/><Relationship Id="rId4" Type="http://schemas.openxmlformats.org/officeDocument/2006/relationships/image" Target="../media/image51.jpg"/><Relationship Id="rId5" Type="http://schemas.openxmlformats.org/officeDocument/2006/relationships/image" Target="../media/image52.jpg"/><Relationship Id="rId6" Type="http://schemas.openxmlformats.org/officeDocument/2006/relationships/image" Target="../media/image48.jpg"/><Relationship Id="rId7" Type="http://schemas.openxmlformats.org/officeDocument/2006/relationships/image" Target="../media/image5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5.xml"/><Relationship Id="rId3" Type="http://schemas.openxmlformats.org/officeDocument/2006/relationships/image" Target="../media/image5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6.xml"/><Relationship Id="rId3" Type="http://schemas.openxmlformats.org/officeDocument/2006/relationships/image" Target="../media/image5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5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6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0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6.xml"/><Relationship Id="rId3" Type="http://schemas.openxmlformats.org/officeDocument/2006/relationships/image" Target="../media/image55.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7.xml"/><Relationship Id="rId3" Type="http://schemas.openxmlformats.org/officeDocument/2006/relationships/image" Target="../media/image58.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8.xml"/><Relationship Id="rId3" Type="http://schemas.openxmlformats.org/officeDocument/2006/relationships/image" Target="../media/image5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9.xml"/><Relationship Id="rId3" Type="http://schemas.openxmlformats.org/officeDocument/2006/relationships/image" Target="../media/image5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0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 Id="rId3" Type="http://schemas.openxmlformats.org/officeDocument/2006/relationships/image" Target="../media/image6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3.xml"/><Relationship Id="rId3" Type="http://schemas.openxmlformats.org/officeDocument/2006/relationships/image" Target="../media/image66.png"/><Relationship Id="rId4" Type="http://schemas.openxmlformats.org/officeDocument/2006/relationships/image" Target="../media/image72.png"/><Relationship Id="rId5" Type="http://schemas.openxmlformats.org/officeDocument/2006/relationships/image" Target="../media/image37.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 Id="rId3" Type="http://schemas.openxmlformats.org/officeDocument/2006/relationships/image" Target="../media/image74.jpg"/><Relationship Id="rId4" Type="http://schemas.openxmlformats.org/officeDocument/2006/relationships/image" Target="../media/image65.jpg"/><Relationship Id="rId5" Type="http://schemas.openxmlformats.org/officeDocument/2006/relationships/image" Target="../media/image68.jpg"/><Relationship Id="rId6" Type="http://schemas.openxmlformats.org/officeDocument/2006/relationships/image" Target="../media/image7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0.xml"/><Relationship Id="rId3" Type="http://schemas.openxmlformats.org/officeDocument/2006/relationships/image" Target="../media/image64.jpg"/><Relationship Id="rId4" Type="http://schemas.openxmlformats.org/officeDocument/2006/relationships/image" Target="../media/image6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62.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4.xml"/><Relationship Id="rId3" Type="http://schemas.openxmlformats.org/officeDocument/2006/relationships/image" Target="../media/image70.jpg"/><Relationship Id="rId4" Type="http://schemas.openxmlformats.org/officeDocument/2006/relationships/image" Target="../media/image73.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5.xml"/><Relationship Id="rId3" Type="http://schemas.openxmlformats.org/officeDocument/2006/relationships/image" Target="../media/image69.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6.xml"/><Relationship Id="rId3" Type="http://schemas.openxmlformats.org/officeDocument/2006/relationships/image" Target="../media/image77.jpg"/><Relationship Id="rId4" Type="http://schemas.openxmlformats.org/officeDocument/2006/relationships/image" Target="../media/image75.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7.xml"/><Relationship Id="rId3" Type="http://schemas.openxmlformats.org/officeDocument/2006/relationships/hyperlink" Target="http://98739189.nhd.weebly.com/" TargetMode="External"/><Relationship Id="rId4" Type="http://schemas.openxmlformats.org/officeDocument/2006/relationships/image" Target="../media/image76.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8.xml"/><Relationship Id="rId3" Type="http://schemas.openxmlformats.org/officeDocument/2006/relationships/image" Target="../media/image80.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79.jpg"/><Relationship Id="rId4" Type="http://schemas.openxmlformats.org/officeDocument/2006/relationships/image" Target="../media/image81.jpg"/><Relationship Id="rId5" Type="http://schemas.openxmlformats.org/officeDocument/2006/relationships/image" Target="../media/image8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 Id="rId3" Type="http://schemas.openxmlformats.org/officeDocument/2006/relationships/image" Target="../media/image7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2.xml"/><Relationship Id="rId3" Type="http://schemas.openxmlformats.org/officeDocument/2006/relationships/image" Target="../media/image83.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3.xml"/><Relationship Id="rId3" Type="http://schemas.openxmlformats.org/officeDocument/2006/relationships/image" Target="../media/image82.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4.xml"/><Relationship Id="rId3" Type="http://schemas.openxmlformats.org/officeDocument/2006/relationships/image" Target="../media/image86.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5.xml"/><Relationship Id="rId3" Type="http://schemas.openxmlformats.org/officeDocument/2006/relationships/image" Target="../media/image84.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533400" y="152400"/>
            <a:ext cx="8229600" cy="1922462"/>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3600" u="none" cap="none" strike="noStrike">
                <a:solidFill>
                  <a:srgbClr val="000000"/>
                </a:solidFill>
                <a:latin typeface="Arial"/>
                <a:ea typeface="Arial"/>
                <a:cs typeface="Arial"/>
                <a:sym typeface="Arial"/>
              </a:rPr>
              <a:t>STUDENTS BECOME HISTORIANS WHEN THEY DO THE HISTORY FAIR</a:t>
            </a:r>
          </a:p>
        </p:txBody>
      </p:sp>
      <p:sp>
        <p:nvSpPr>
          <p:cNvPr id="133" name="Shape 133"/>
          <p:cNvSpPr txBox="1"/>
          <p:nvPr>
            <p:ph idx="1" type="body"/>
          </p:nvPr>
        </p:nvSpPr>
        <p:spPr>
          <a:xfrm>
            <a:off x="457200" y="2133600"/>
            <a:ext cx="4114800" cy="4094162"/>
          </a:xfrm>
          <a:prstGeom prst="rect">
            <a:avLst/>
          </a:prstGeom>
          <a:noFill/>
          <a:ln>
            <a:noFill/>
          </a:ln>
        </p:spPr>
        <p:txBody>
          <a:bodyPr anchorCtr="0" anchor="t" bIns="46800" lIns="90000" rIns="90000" tIns="46800">
            <a:noAutofit/>
          </a:bodyPr>
          <a:lstStyle/>
          <a:p>
            <a:pPr indent="-341312" lvl="0" marL="341312" marR="0" rtl="0" algn="l">
              <a:lnSpc>
                <a:spcPct val="80000"/>
              </a:lnSpc>
              <a:spcBef>
                <a:spcPts val="0"/>
              </a:spcBef>
              <a:spcAft>
                <a:spcPts val="0"/>
              </a:spcAft>
              <a:buClr>
                <a:srgbClr val="000000"/>
              </a:buClr>
              <a:buSzPct val="100000"/>
              <a:buFont typeface="Arial"/>
              <a:buChar char="•"/>
            </a:pPr>
            <a:r>
              <a:rPr b="0" i="0" lang="en-US" sz="2000" u="none" cap="none" strike="noStrike">
                <a:solidFill>
                  <a:srgbClr val="000000"/>
                </a:solidFill>
                <a:latin typeface="Arial"/>
                <a:ea typeface="Arial"/>
                <a:cs typeface="Arial"/>
                <a:sym typeface="Arial"/>
              </a:rPr>
              <a:t>YOU ask a </a:t>
            </a:r>
            <a:r>
              <a:rPr b="1" i="0" lang="en-US" sz="2000" u="none" cap="none" strike="noStrike">
                <a:solidFill>
                  <a:srgbClr val="003F75"/>
                </a:solidFill>
                <a:latin typeface="Arial"/>
                <a:ea typeface="Arial"/>
                <a:cs typeface="Arial"/>
                <a:sym typeface="Arial"/>
              </a:rPr>
              <a:t>historical question</a:t>
            </a:r>
            <a:r>
              <a:rPr b="0" i="0" lang="en-US" sz="2000" u="none" cap="none" strike="noStrike">
                <a:solidFill>
                  <a:srgbClr val="003F75"/>
                </a:solidFill>
                <a:latin typeface="Arial"/>
                <a:ea typeface="Arial"/>
                <a:cs typeface="Arial"/>
                <a:sym typeface="Arial"/>
              </a:rPr>
              <a:t> </a:t>
            </a:r>
            <a:r>
              <a:rPr b="0" i="0" lang="en-US" sz="2000" u="none" cap="none" strike="noStrike">
                <a:solidFill>
                  <a:srgbClr val="000000"/>
                </a:solidFill>
                <a:latin typeface="Arial"/>
                <a:ea typeface="Arial"/>
                <a:cs typeface="Arial"/>
                <a:sym typeface="Arial"/>
              </a:rPr>
              <a:t>that you want to answer.</a:t>
            </a:r>
          </a:p>
          <a:p>
            <a:pPr indent="-341312" lvl="0" marL="341312" marR="0" rtl="0" algn="l">
              <a:lnSpc>
                <a:spcPct val="80000"/>
              </a:lnSpc>
              <a:spcBef>
                <a:spcPts val="400"/>
              </a:spcBef>
              <a:spcAft>
                <a:spcPts val="0"/>
              </a:spcAft>
              <a:buClr>
                <a:srgbClr val="000000"/>
              </a:buClr>
              <a:buSzPct val="25000"/>
              <a:buFont typeface="Times New Roman"/>
              <a:buNone/>
            </a:pPr>
            <a:r>
              <a:t/>
            </a:r>
            <a:endParaRPr b="0" i="0" sz="2000" u="none" cap="none" strike="noStrike">
              <a:solidFill>
                <a:srgbClr val="000000"/>
              </a:solidFill>
              <a:latin typeface="Arial"/>
              <a:ea typeface="Arial"/>
              <a:cs typeface="Arial"/>
              <a:sym typeface="Arial"/>
            </a:endParaRPr>
          </a:p>
          <a:p>
            <a:pPr indent="-341312" lvl="0" marL="341312" marR="0" rtl="0" algn="l">
              <a:lnSpc>
                <a:spcPct val="80000"/>
              </a:lnSpc>
              <a:spcBef>
                <a:spcPts val="400"/>
              </a:spcBef>
              <a:spcAft>
                <a:spcPts val="0"/>
              </a:spcAft>
              <a:buClr>
                <a:srgbClr val="000000"/>
              </a:buClr>
              <a:buSzPct val="100000"/>
              <a:buFont typeface="Arial"/>
              <a:buChar char="•"/>
            </a:pPr>
            <a:r>
              <a:rPr b="0" i="0" lang="en-US" sz="2000" u="none" cap="none" strike="noStrike">
                <a:solidFill>
                  <a:srgbClr val="000000"/>
                </a:solidFill>
                <a:latin typeface="Arial"/>
                <a:ea typeface="Arial"/>
                <a:cs typeface="Arial"/>
                <a:sym typeface="Arial"/>
              </a:rPr>
              <a:t>YOU do </a:t>
            </a:r>
            <a:r>
              <a:rPr b="1" i="0" lang="en-US" sz="2000" u="none" cap="none" strike="noStrike">
                <a:solidFill>
                  <a:srgbClr val="003F75"/>
                </a:solidFill>
                <a:latin typeface="Arial"/>
                <a:ea typeface="Arial"/>
                <a:cs typeface="Arial"/>
                <a:sym typeface="Arial"/>
              </a:rPr>
              <a:t>research</a:t>
            </a:r>
            <a:r>
              <a:rPr b="0" i="0" lang="en-US" sz="2000" u="none" cap="none" strike="noStrike">
                <a:solidFill>
                  <a:srgbClr val="000000"/>
                </a:solidFill>
                <a:latin typeface="Arial"/>
                <a:ea typeface="Arial"/>
                <a:cs typeface="Arial"/>
                <a:sym typeface="Arial"/>
              </a:rPr>
              <a:t> using books by historians and primary sources.</a:t>
            </a:r>
          </a:p>
          <a:p>
            <a:pPr indent="-341312" lvl="0" marL="341312" marR="0" rtl="0" algn="l">
              <a:lnSpc>
                <a:spcPct val="80000"/>
              </a:lnSpc>
              <a:spcBef>
                <a:spcPts val="400"/>
              </a:spcBef>
              <a:spcAft>
                <a:spcPts val="0"/>
              </a:spcAft>
              <a:buClr>
                <a:srgbClr val="000000"/>
              </a:buClr>
              <a:buSzPct val="25000"/>
              <a:buFont typeface="Times New Roman"/>
              <a:buNone/>
            </a:pPr>
            <a:r>
              <a:t/>
            </a:r>
            <a:endParaRPr b="0" i="0" sz="2000" u="none" cap="none" strike="noStrike">
              <a:solidFill>
                <a:srgbClr val="000000"/>
              </a:solidFill>
              <a:latin typeface="Arial"/>
              <a:ea typeface="Arial"/>
              <a:cs typeface="Arial"/>
              <a:sym typeface="Arial"/>
            </a:endParaRPr>
          </a:p>
          <a:p>
            <a:pPr indent="-341312" lvl="0" marL="341312" marR="0" rtl="0" algn="l">
              <a:lnSpc>
                <a:spcPct val="80000"/>
              </a:lnSpc>
              <a:spcBef>
                <a:spcPts val="400"/>
              </a:spcBef>
              <a:spcAft>
                <a:spcPts val="0"/>
              </a:spcAft>
              <a:buClr>
                <a:srgbClr val="000000"/>
              </a:buClr>
              <a:buSzPct val="100000"/>
              <a:buFont typeface="Arial"/>
              <a:buChar char="•"/>
            </a:pPr>
            <a:r>
              <a:rPr b="0" i="0" lang="en-US" sz="2000" u="none" cap="none" strike="noStrike">
                <a:solidFill>
                  <a:srgbClr val="000000"/>
                </a:solidFill>
                <a:latin typeface="Arial"/>
                <a:ea typeface="Arial"/>
                <a:cs typeface="Arial"/>
                <a:sym typeface="Arial"/>
              </a:rPr>
              <a:t>YOU analyze and come to your own </a:t>
            </a:r>
            <a:r>
              <a:rPr b="1" i="0" lang="en-US" sz="2000" u="none" cap="none" strike="noStrike">
                <a:solidFill>
                  <a:srgbClr val="003F75"/>
                </a:solidFill>
                <a:latin typeface="Arial"/>
                <a:ea typeface="Arial"/>
                <a:cs typeface="Arial"/>
                <a:sym typeface="Arial"/>
              </a:rPr>
              <a:t>conclusions and make your own argument</a:t>
            </a:r>
            <a:r>
              <a:rPr b="0" i="0" lang="en-US" sz="2000" u="none" cap="none" strike="noStrike">
                <a:solidFill>
                  <a:srgbClr val="003F75"/>
                </a:solidFill>
                <a:latin typeface="Arial"/>
                <a:ea typeface="Arial"/>
                <a:cs typeface="Arial"/>
                <a:sym typeface="Arial"/>
              </a:rPr>
              <a:t> </a:t>
            </a:r>
            <a:r>
              <a:rPr b="0" i="0" lang="en-US" sz="2000" u="none" cap="none" strike="noStrike">
                <a:solidFill>
                  <a:srgbClr val="000000"/>
                </a:solidFill>
                <a:latin typeface="Arial"/>
                <a:ea typeface="Arial"/>
                <a:cs typeface="Arial"/>
                <a:sym typeface="Arial"/>
              </a:rPr>
              <a:t>supported by evidence.</a:t>
            </a:r>
          </a:p>
          <a:p>
            <a:pPr indent="-341312" lvl="0" marL="341312" marR="0" rtl="0" algn="l">
              <a:lnSpc>
                <a:spcPct val="80000"/>
              </a:lnSpc>
              <a:spcBef>
                <a:spcPts val="400"/>
              </a:spcBef>
              <a:spcAft>
                <a:spcPts val="0"/>
              </a:spcAft>
              <a:buClr>
                <a:srgbClr val="000000"/>
              </a:buClr>
              <a:buSzPct val="25000"/>
              <a:buFont typeface="Times New Roman"/>
              <a:buNone/>
            </a:pPr>
            <a:r>
              <a:t/>
            </a:r>
            <a:endParaRPr b="0" i="0" sz="2000" u="none" cap="none" strike="noStrike">
              <a:solidFill>
                <a:srgbClr val="000000"/>
              </a:solidFill>
              <a:latin typeface="Arial"/>
              <a:ea typeface="Arial"/>
              <a:cs typeface="Arial"/>
              <a:sym typeface="Arial"/>
            </a:endParaRPr>
          </a:p>
          <a:p>
            <a:pPr indent="-341312" lvl="0" marL="341312" marR="0" rtl="0" algn="l">
              <a:lnSpc>
                <a:spcPct val="80000"/>
              </a:lnSpc>
              <a:spcBef>
                <a:spcPts val="400"/>
              </a:spcBef>
              <a:spcAft>
                <a:spcPts val="0"/>
              </a:spcAft>
              <a:buClr>
                <a:srgbClr val="000000"/>
              </a:buClr>
              <a:buSzPct val="100000"/>
              <a:buFont typeface="Arial"/>
              <a:buChar char="•"/>
            </a:pPr>
            <a:r>
              <a:rPr b="0" i="0" lang="en-US" sz="2000" u="none" cap="none" strike="noStrike">
                <a:solidFill>
                  <a:srgbClr val="000000"/>
                </a:solidFill>
                <a:latin typeface="Arial"/>
                <a:ea typeface="Arial"/>
                <a:cs typeface="Arial"/>
                <a:sym typeface="Arial"/>
              </a:rPr>
              <a:t>YOU produce a </a:t>
            </a:r>
            <a:r>
              <a:rPr b="1" i="0" lang="en-US" sz="2000" u="none" cap="none" strike="noStrike">
                <a:solidFill>
                  <a:srgbClr val="003F75"/>
                </a:solidFill>
                <a:latin typeface="Arial"/>
                <a:ea typeface="Arial"/>
                <a:cs typeface="Arial"/>
                <a:sym typeface="Arial"/>
              </a:rPr>
              <a:t>project</a:t>
            </a:r>
            <a:r>
              <a:rPr b="0" i="0" lang="en-US" sz="2000" u="none" cap="none" strike="noStrike">
                <a:solidFill>
                  <a:srgbClr val="000000"/>
                </a:solidFill>
                <a:latin typeface="Arial"/>
                <a:ea typeface="Arial"/>
                <a:cs typeface="Arial"/>
                <a:sym typeface="Arial"/>
              </a:rPr>
              <a:t> to present to the public.</a:t>
            </a:r>
          </a:p>
          <a:p>
            <a:pPr indent="-341312" lvl="0" marL="341312" marR="0" rtl="0" algn="l">
              <a:lnSpc>
                <a:spcPct val="80000"/>
              </a:lnSpc>
              <a:spcBef>
                <a:spcPts val="400"/>
              </a:spcBef>
              <a:spcAft>
                <a:spcPts val="0"/>
              </a:spcAft>
              <a:buClr>
                <a:srgbClr val="000000"/>
              </a:buClr>
              <a:buSzPct val="25000"/>
              <a:buFont typeface="Times New Roman"/>
              <a:buNone/>
            </a:pPr>
            <a:r>
              <a:t/>
            </a:r>
            <a:endParaRPr b="0" i="0" sz="1800" u="none" cap="none" strike="noStrike">
              <a:solidFill>
                <a:srgbClr val="000000"/>
              </a:solidFill>
              <a:latin typeface="Arial"/>
              <a:ea typeface="Arial"/>
              <a:cs typeface="Arial"/>
              <a:sym typeface="Arial"/>
            </a:endParaRPr>
          </a:p>
          <a:p>
            <a:pPr indent="-342900" lvl="0" marL="342900" marR="0" rtl="0" algn="l">
              <a:spcBef>
                <a:spcPts val="800"/>
              </a:spcBef>
              <a:spcAft>
                <a:spcPts val="0"/>
              </a:spcAft>
              <a:buSzPct val="25000"/>
              <a:buNone/>
            </a:pPr>
            <a:r>
              <a:t/>
            </a:r>
            <a:endParaRPr b="0" i="0" sz="1800" u="none" cap="none" strike="noStrike">
              <a:solidFill>
                <a:srgbClr val="000000"/>
              </a:solidFill>
              <a:latin typeface="Arial"/>
              <a:ea typeface="Arial"/>
              <a:cs typeface="Arial"/>
              <a:sym typeface="Arial"/>
            </a:endParaRPr>
          </a:p>
        </p:txBody>
      </p:sp>
      <p:sp>
        <p:nvSpPr>
          <p:cNvPr id="134" name="Shape 134"/>
          <p:cNvSpPr txBox="1"/>
          <p:nvPr/>
        </p:nvSpPr>
        <p:spPr>
          <a:xfrm>
            <a:off x="4648200" y="6248400"/>
            <a:ext cx="4495800" cy="733425"/>
          </a:xfrm>
          <a:prstGeom prst="rect">
            <a:avLst/>
          </a:prstGeom>
          <a:noFill/>
          <a:ln>
            <a:noFill/>
          </a:ln>
        </p:spPr>
        <p:txBody>
          <a:bodyPr anchorCtr="0" anchor="t" bIns="46800" lIns="90000" rIns="90000" tIns="46800">
            <a:noAutofit/>
          </a:bodyPr>
          <a:lstStyle/>
          <a:p>
            <a:pPr indent="0" lvl="0" marL="0" marR="0" rtl="0" algn="l">
              <a:lnSpc>
                <a:spcPct val="80000"/>
              </a:lnSpc>
              <a:spcBef>
                <a:spcPts val="0"/>
              </a:spcBef>
              <a:spcAft>
                <a:spcPts val="0"/>
              </a:spcAft>
              <a:buClr>
                <a:srgbClr val="000000"/>
              </a:buClr>
              <a:buSzPct val="25000"/>
              <a:buFont typeface="Arial"/>
              <a:buNone/>
            </a:pPr>
            <a:r>
              <a:rPr b="1" i="0" lang="en-US" sz="1800" u="none" cap="none" strike="noStrike">
                <a:solidFill>
                  <a:srgbClr val="000000"/>
                </a:solidFill>
                <a:latin typeface="Arial"/>
                <a:ea typeface="Arial"/>
                <a:cs typeface="Arial"/>
                <a:sym typeface="Arial"/>
              </a:rPr>
              <a:t>HISTORY FAIR STUDENTS become…</a:t>
            </a:r>
          </a:p>
          <a:p>
            <a:pPr indent="0" lvl="0" marL="0" marR="0" rtl="0" algn="l">
              <a:lnSpc>
                <a:spcPct val="100000"/>
              </a:lnSpc>
              <a:spcBef>
                <a:spcPts val="0"/>
              </a:spcBef>
              <a:spcAft>
                <a:spcPts val="0"/>
              </a:spcAft>
              <a:buNone/>
            </a:pPr>
            <a:r>
              <a:t/>
            </a:r>
            <a:endParaRPr b="1" i="0" sz="1800" u="none" cap="none" strike="noStrike">
              <a:solidFill>
                <a:srgbClr val="000000"/>
              </a:solidFill>
              <a:latin typeface="Arial"/>
              <a:ea typeface="Arial"/>
              <a:cs typeface="Arial"/>
              <a:sym typeface="Arial"/>
            </a:endParaRPr>
          </a:p>
        </p:txBody>
      </p:sp>
      <p:pic>
        <p:nvPicPr>
          <p:cNvPr descr="N:\Photos\Duplicate Photos, tbd\Aruj &amp; Marissa\Aruj.jpg" id="135" name="Shape 135"/>
          <p:cNvPicPr preferRelativeResize="0"/>
          <p:nvPr/>
        </p:nvPicPr>
        <p:blipFill rotWithShape="1">
          <a:blip r:embed="rId3">
            <a:alphaModFix/>
          </a:blip>
          <a:srcRect b="0" l="0" r="0" t="0"/>
          <a:stretch/>
        </p:blipFill>
        <p:spPr>
          <a:xfrm>
            <a:off x="5029200" y="2133600"/>
            <a:ext cx="3114675" cy="3809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idx="1" type="body"/>
          </p:nvPr>
        </p:nvSpPr>
        <p:spPr>
          <a:xfrm>
            <a:off x="457200" y="457200"/>
            <a:ext cx="8229600" cy="6096000"/>
          </a:xfrm>
          <a:prstGeom prst="rect">
            <a:avLst/>
          </a:prstGeom>
          <a:noFill/>
          <a:ln>
            <a:noFill/>
          </a:ln>
        </p:spPr>
        <p:txBody>
          <a:bodyPr anchorCtr="0" anchor="t" bIns="46800" lIns="90000" rIns="90000" tIns="46800">
            <a:noAutofit/>
          </a:bodyPr>
          <a:lstStyle/>
          <a:p>
            <a:pPr indent="-341312" lvl="0" marL="341312" marR="0" rtl="0" algn="ctr">
              <a:lnSpc>
                <a:spcPct val="100000"/>
              </a:lnSpc>
              <a:spcBef>
                <a:spcPts val="0"/>
              </a:spcBef>
              <a:spcAft>
                <a:spcPts val="0"/>
              </a:spcAft>
              <a:buClr>
                <a:srgbClr val="000000"/>
              </a:buClr>
              <a:buSzPct val="25000"/>
              <a:buFont typeface="Times New Roman"/>
              <a:buNone/>
            </a:pPr>
            <a:r>
              <a:rPr b="0" i="0" lang="en-US" sz="3600" u="none" cap="none" strike="noStrike">
                <a:solidFill>
                  <a:srgbClr val="003F75"/>
                </a:solidFill>
                <a:latin typeface="Arial"/>
                <a:ea typeface="Arial"/>
                <a:cs typeface="Arial"/>
                <a:sym typeface="Arial"/>
              </a:rPr>
              <a:t>…or consider the big questions that </a:t>
            </a:r>
            <a:r>
              <a:rPr b="0" i="0" lang="en-US" sz="3600" u="sng" cap="none" strike="noStrike">
                <a:solidFill>
                  <a:srgbClr val="003F75"/>
                </a:solidFill>
                <a:latin typeface="Arial"/>
                <a:ea typeface="Arial"/>
                <a:cs typeface="Arial"/>
                <a:sym typeface="Arial"/>
              </a:rPr>
              <a:t>you</a:t>
            </a:r>
            <a:r>
              <a:rPr b="0" i="0" lang="en-US" sz="3600" u="none" cap="none" strike="noStrike">
                <a:solidFill>
                  <a:srgbClr val="003F75"/>
                </a:solidFill>
                <a:latin typeface="Arial"/>
                <a:ea typeface="Arial"/>
                <a:cs typeface="Arial"/>
                <a:sym typeface="Arial"/>
              </a:rPr>
              <a:t> especially care about: </a:t>
            </a:r>
          </a:p>
          <a:p>
            <a:pPr indent="-341312" lvl="0" marL="341312" marR="0" rtl="0" algn="l">
              <a:lnSpc>
                <a:spcPct val="100000"/>
              </a:lnSpc>
              <a:spcBef>
                <a:spcPts val="600"/>
              </a:spcBef>
              <a:spcAft>
                <a:spcPts val="0"/>
              </a:spcAft>
              <a:buClr>
                <a:srgbClr val="000000"/>
              </a:buClr>
              <a:buSzPct val="25000"/>
              <a:buFont typeface="Times New Roman"/>
              <a:buNone/>
            </a:pPr>
            <a:r>
              <a:t/>
            </a:r>
            <a:endParaRPr b="0" i="0" sz="3200" u="none" cap="none" strike="noStrike">
              <a:solidFill>
                <a:srgbClr val="000000"/>
              </a:solidFill>
              <a:latin typeface="Arial"/>
              <a:ea typeface="Arial"/>
              <a:cs typeface="Arial"/>
              <a:sym typeface="Arial"/>
            </a:endParaRPr>
          </a:p>
          <a:p>
            <a:pPr indent="-341312" lvl="0" marL="341312" marR="0" rtl="0" algn="l">
              <a:lnSpc>
                <a:spcPct val="100000"/>
              </a:lnSpc>
              <a:spcBef>
                <a:spcPts val="600"/>
              </a:spcBef>
              <a:spcAft>
                <a:spcPts val="0"/>
              </a:spcAft>
              <a:buClr>
                <a:srgbClr val="000000"/>
              </a:buClr>
              <a:buSzPct val="100000"/>
              <a:buFont typeface="Times New Roman"/>
              <a:buChar char="•"/>
            </a:pPr>
            <a:r>
              <a:rPr b="0" i="0" lang="en-US" sz="2400" u="none" cap="none" strike="noStrike">
                <a:solidFill>
                  <a:srgbClr val="000000"/>
                </a:solidFill>
                <a:latin typeface="Arial"/>
                <a:ea typeface="Arial"/>
                <a:cs typeface="Arial"/>
                <a:sym typeface="Arial"/>
              </a:rPr>
              <a:t>How do the arts change society?  </a:t>
            </a:r>
          </a:p>
          <a:p>
            <a:pPr indent="-341312" lvl="0" marL="341312" marR="0" rtl="0" algn="l">
              <a:lnSpc>
                <a:spcPct val="100000"/>
              </a:lnSpc>
              <a:spcBef>
                <a:spcPts val="600"/>
              </a:spcBef>
              <a:spcAft>
                <a:spcPts val="0"/>
              </a:spcAft>
              <a:buClr>
                <a:srgbClr val="000000"/>
              </a:buClr>
              <a:buSzPct val="100000"/>
              <a:buFont typeface="Times New Roman"/>
              <a:buChar char="•"/>
            </a:pPr>
            <a:r>
              <a:rPr b="0" i="0" lang="en-US" sz="2400" u="none" cap="none" strike="noStrike">
                <a:solidFill>
                  <a:srgbClr val="000000"/>
                </a:solidFill>
                <a:latin typeface="Arial"/>
                <a:ea typeface="Arial"/>
                <a:cs typeface="Arial"/>
                <a:sym typeface="Arial"/>
              </a:rPr>
              <a:t>How do people gain rights and share power?  	</a:t>
            </a:r>
          </a:p>
          <a:p>
            <a:pPr indent="-341312" lvl="0" marL="341312" marR="0" rtl="0" algn="l">
              <a:lnSpc>
                <a:spcPct val="100000"/>
              </a:lnSpc>
              <a:spcBef>
                <a:spcPts val="600"/>
              </a:spcBef>
              <a:spcAft>
                <a:spcPts val="0"/>
              </a:spcAft>
              <a:buClr>
                <a:srgbClr val="000000"/>
              </a:buClr>
              <a:buSzPct val="100000"/>
              <a:buFont typeface="Times New Roman"/>
              <a:buChar char="•"/>
            </a:pPr>
            <a:r>
              <a:rPr b="0" i="0" lang="en-US" sz="2400" u="none" cap="none" strike="noStrike">
                <a:solidFill>
                  <a:srgbClr val="000000"/>
                </a:solidFill>
                <a:latin typeface="Arial"/>
                <a:ea typeface="Arial"/>
                <a:cs typeface="Arial"/>
                <a:sym typeface="Arial"/>
              </a:rPr>
              <a:t>What happens to people, communities, nations in times of war? </a:t>
            </a:r>
          </a:p>
          <a:p>
            <a:pPr indent="-341312" lvl="0" marL="341312" marR="0" rtl="0" algn="l">
              <a:lnSpc>
                <a:spcPct val="100000"/>
              </a:lnSpc>
              <a:spcBef>
                <a:spcPts val="600"/>
              </a:spcBef>
              <a:spcAft>
                <a:spcPts val="0"/>
              </a:spcAft>
              <a:buClr>
                <a:srgbClr val="000000"/>
              </a:buClr>
              <a:buSzPct val="100000"/>
              <a:buFont typeface="Times New Roman"/>
              <a:buChar char="•"/>
            </a:pPr>
            <a:r>
              <a:rPr b="0" i="0" lang="en-US" sz="2400" u="none" cap="none" strike="noStrike">
                <a:solidFill>
                  <a:srgbClr val="000000"/>
                </a:solidFill>
                <a:latin typeface="Arial"/>
                <a:ea typeface="Arial"/>
                <a:cs typeface="Arial"/>
                <a:sym typeface="Arial"/>
              </a:rPr>
              <a:t>How do music, sports, dance, or writing impact history?</a:t>
            </a:r>
          </a:p>
          <a:p>
            <a:pPr indent="-341312" lvl="0" marL="341312" marR="0" rtl="0" algn="l">
              <a:lnSpc>
                <a:spcPct val="100000"/>
              </a:lnSpc>
              <a:spcBef>
                <a:spcPts val="600"/>
              </a:spcBef>
              <a:spcAft>
                <a:spcPts val="0"/>
              </a:spcAft>
              <a:buClr>
                <a:srgbClr val="000000"/>
              </a:buClr>
              <a:buSzPct val="100000"/>
              <a:buFont typeface="Times New Roman"/>
              <a:buChar char="•"/>
            </a:pPr>
            <a:r>
              <a:rPr b="0" i="0" lang="en-US" sz="2400" u="none" cap="none" strike="noStrike">
                <a:solidFill>
                  <a:srgbClr val="000000"/>
                </a:solidFill>
                <a:latin typeface="Arial"/>
                <a:ea typeface="Arial"/>
                <a:cs typeface="Arial"/>
                <a:sym typeface="Arial"/>
              </a:rPr>
              <a:t>How did my community get this way? </a:t>
            </a:r>
          </a:p>
          <a:p>
            <a:pPr indent="-341312" lvl="0" marL="341312" marR="0" rtl="0" algn="l">
              <a:lnSpc>
                <a:spcPct val="100000"/>
              </a:lnSpc>
              <a:spcBef>
                <a:spcPts val="600"/>
              </a:spcBef>
              <a:spcAft>
                <a:spcPts val="0"/>
              </a:spcAft>
              <a:buClr>
                <a:srgbClr val="000000"/>
              </a:buClr>
              <a:buSzPct val="150000"/>
              <a:buFont typeface="Times New Roman"/>
              <a:buChar char="•"/>
            </a:pPr>
            <a:r>
              <a:rPr b="0" i="0" lang="en-US" sz="2400" u="none" cap="none" strike="noStrike">
                <a:solidFill>
                  <a:srgbClr val="000000"/>
                </a:solidFill>
                <a:latin typeface="Arial"/>
                <a:ea typeface="Arial"/>
                <a:cs typeface="Arial"/>
                <a:sym typeface="Arial"/>
              </a:rPr>
              <a:t>What do people do when the economy changes?</a:t>
            </a:r>
            <a:r>
              <a:rPr b="0" i="0" lang="en-US" sz="3600" u="none" cap="none" strike="noStrike">
                <a:solidFill>
                  <a:srgbClr val="000000"/>
                </a:solidFill>
                <a:latin typeface="Arial"/>
                <a:ea typeface="Arial"/>
                <a:cs typeface="Arial"/>
                <a:sym typeface="Arial"/>
              </a:rPr>
              <a:t>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457200" y="274637"/>
            <a:ext cx="82296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400" u="none" cap="none" strike="noStrike">
                <a:solidFill>
                  <a:srgbClr val="003F75"/>
                </a:solidFill>
                <a:latin typeface="Arial"/>
                <a:ea typeface="Arial"/>
                <a:cs typeface="Arial"/>
                <a:sym typeface="Arial"/>
              </a:rPr>
              <a:t>Where you can look for ideas…</a:t>
            </a:r>
          </a:p>
        </p:txBody>
      </p:sp>
      <p:sp>
        <p:nvSpPr>
          <p:cNvPr id="212" name="Shape 212"/>
          <p:cNvSpPr txBox="1"/>
          <p:nvPr>
            <p:ph idx="1" type="body"/>
          </p:nvPr>
        </p:nvSpPr>
        <p:spPr>
          <a:xfrm>
            <a:off x="533400" y="1295400"/>
            <a:ext cx="8229600" cy="5130800"/>
          </a:xfrm>
          <a:prstGeom prst="rect">
            <a:avLst/>
          </a:prstGeom>
          <a:noFill/>
          <a:ln>
            <a:noFill/>
          </a:ln>
        </p:spPr>
        <p:txBody>
          <a:bodyPr anchorCtr="0" anchor="t" bIns="46800" lIns="90000" rIns="90000" tIns="46800">
            <a:noAutofit/>
          </a:bodyPr>
          <a:lstStyle/>
          <a:p>
            <a:pPr indent="-342900" lvl="0" marL="342900" marR="0" rtl="0" algn="l">
              <a:lnSpc>
                <a:spcPct val="90000"/>
              </a:lnSpc>
              <a:spcBef>
                <a:spcPts val="0"/>
              </a:spcBef>
              <a:spcAft>
                <a:spcPts val="0"/>
              </a:spcAft>
              <a:buClr>
                <a:srgbClr val="000000"/>
              </a:buClr>
              <a:buSzPct val="25000"/>
              <a:buFont typeface="Times New Roman"/>
              <a:buNone/>
            </a:pPr>
            <a:r>
              <a:t/>
            </a:r>
            <a:endParaRPr b="0" i="0" sz="2800" u="none" cap="none" strike="noStrike">
              <a:solidFill>
                <a:srgbClr val="000000"/>
              </a:solidFill>
              <a:latin typeface="Arial"/>
              <a:ea typeface="Arial"/>
              <a:cs typeface="Arial"/>
              <a:sym typeface="Arial"/>
            </a:endParaRPr>
          </a:p>
          <a:p>
            <a:pPr indent="-342900" lvl="0" marL="342900" marR="0" rtl="0" algn="l">
              <a:lnSpc>
                <a:spcPct val="90000"/>
              </a:lnSpc>
              <a:spcBef>
                <a:spcPts val="700"/>
              </a:spcBef>
              <a:spcAft>
                <a:spcPts val="0"/>
              </a:spcAft>
              <a:buClr>
                <a:srgbClr val="000000"/>
              </a:buClr>
              <a:buSzPct val="100000"/>
              <a:buFont typeface="Arial"/>
              <a:buChar char="•"/>
            </a:pPr>
            <a:r>
              <a:rPr b="0" i="1" lang="en-US" sz="2800" u="none" cap="none" strike="noStrike">
                <a:solidFill>
                  <a:srgbClr val="000000"/>
                </a:solidFill>
                <a:latin typeface="Arial"/>
                <a:ea typeface="Arial"/>
                <a:cs typeface="Arial"/>
                <a:sym typeface="Arial"/>
              </a:rPr>
              <a:t>Encyclopedia of Chicago</a:t>
            </a:r>
            <a:r>
              <a:rPr b="0" i="0" lang="en-US" sz="2800" u="none" cap="none" strike="noStrike">
                <a:solidFill>
                  <a:srgbClr val="000000"/>
                </a:solidFill>
                <a:latin typeface="Arial"/>
                <a:ea typeface="Arial"/>
                <a:cs typeface="Arial"/>
                <a:sym typeface="Arial"/>
              </a:rPr>
              <a:t>, </a:t>
            </a:r>
            <a:r>
              <a:rPr b="0" i="1" lang="en-US" sz="2800" u="none" cap="none" strike="noStrike">
                <a:solidFill>
                  <a:srgbClr val="000000"/>
                </a:solidFill>
                <a:latin typeface="Arial"/>
                <a:ea typeface="Arial"/>
                <a:cs typeface="Arial"/>
                <a:sym typeface="Arial"/>
              </a:rPr>
              <a:t>Chicago History</a:t>
            </a:r>
            <a:r>
              <a:rPr b="0" i="0" lang="en-US" sz="2800" u="none" cap="none" strike="noStrike">
                <a:solidFill>
                  <a:srgbClr val="000000"/>
                </a:solidFill>
                <a:latin typeface="Arial"/>
                <a:ea typeface="Arial"/>
                <a:cs typeface="Arial"/>
                <a:sym typeface="Arial"/>
              </a:rPr>
              <a:t>, other Chicago-based publications</a:t>
            </a:r>
          </a:p>
          <a:p>
            <a:pPr indent="-342900" lvl="0" marL="342900" marR="0" rtl="0" algn="l">
              <a:lnSpc>
                <a:spcPct val="90000"/>
              </a:lnSpc>
              <a:spcBef>
                <a:spcPts val="1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Newspapers and magazines</a:t>
            </a:r>
          </a:p>
          <a:p>
            <a:pPr indent="-342900" lvl="0" marL="342900" marR="0" rtl="0" algn="l">
              <a:lnSpc>
                <a:spcPct val="90000"/>
              </a:lnSpc>
              <a:spcBef>
                <a:spcPts val="1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Museums and cultural organizations</a:t>
            </a:r>
          </a:p>
          <a:p>
            <a:pPr indent="-342900" lvl="0" marL="342900" marR="0" rtl="0" algn="l">
              <a:lnSpc>
                <a:spcPct val="90000"/>
              </a:lnSpc>
              <a:spcBef>
                <a:spcPts val="1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Your history book</a:t>
            </a:r>
          </a:p>
          <a:p>
            <a:pPr indent="-342900" lvl="0" marL="342900" marR="0" rtl="0" algn="l">
              <a:lnSpc>
                <a:spcPct val="90000"/>
              </a:lnSpc>
              <a:spcBef>
                <a:spcPts val="1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Archives’ and special collections’ finding aids</a:t>
            </a:r>
          </a:p>
          <a:p>
            <a:pPr indent="-342900" lvl="0" marL="342900" marR="0" rtl="0" algn="l">
              <a:lnSpc>
                <a:spcPct val="90000"/>
              </a:lnSpc>
              <a:spcBef>
                <a:spcPts val="1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Talk to people!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p:nvPr/>
        </p:nvSpPr>
        <p:spPr>
          <a:xfrm>
            <a:off x="3048000" y="2819400"/>
            <a:ext cx="2514599" cy="1524000"/>
          </a:xfrm>
          <a:prstGeom prst="ellipse">
            <a:avLst/>
          </a:prstGeom>
          <a:noFill/>
          <a:ln cap="flat" cmpd="sng" w="57150">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219" name="Shape 219"/>
          <p:cNvSpPr/>
          <p:nvPr/>
        </p:nvSpPr>
        <p:spPr>
          <a:xfrm>
            <a:off x="6400800" y="4343400"/>
            <a:ext cx="1904999" cy="1524000"/>
          </a:xfrm>
          <a:prstGeom prst="ellipse">
            <a:avLst/>
          </a:prstGeom>
          <a:solidFill>
            <a:srgbClr val="BBE0E3"/>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220" name="Shape 220"/>
          <p:cNvSpPr/>
          <p:nvPr/>
        </p:nvSpPr>
        <p:spPr>
          <a:xfrm>
            <a:off x="6324600" y="228600"/>
            <a:ext cx="1904999" cy="1524000"/>
          </a:xfrm>
          <a:prstGeom prst="ellipse">
            <a:avLst/>
          </a:prstGeom>
          <a:solidFill>
            <a:srgbClr val="BBE0E3"/>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221" name="Shape 221"/>
          <p:cNvSpPr/>
          <p:nvPr/>
        </p:nvSpPr>
        <p:spPr>
          <a:xfrm>
            <a:off x="609600" y="4572000"/>
            <a:ext cx="1904999" cy="1524000"/>
          </a:xfrm>
          <a:prstGeom prst="ellipse">
            <a:avLst/>
          </a:prstGeom>
          <a:solidFill>
            <a:srgbClr val="BBE0E3"/>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222" name="Shape 222"/>
          <p:cNvSpPr/>
          <p:nvPr/>
        </p:nvSpPr>
        <p:spPr>
          <a:xfrm>
            <a:off x="457200" y="1066800"/>
            <a:ext cx="2209799" cy="2209799"/>
          </a:xfrm>
          <a:prstGeom prst="ellipse">
            <a:avLst/>
          </a:prstGeom>
          <a:solidFill>
            <a:srgbClr val="BBE0E3"/>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223" name="Shape 223"/>
          <p:cNvSpPr/>
          <p:nvPr/>
        </p:nvSpPr>
        <p:spPr>
          <a:xfrm>
            <a:off x="3505200" y="685800"/>
            <a:ext cx="1904999" cy="1524000"/>
          </a:xfrm>
          <a:prstGeom prst="ellipse">
            <a:avLst/>
          </a:prstGeom>
          <a:solidFill>
            <a:srgbClr val="BBE0E3"/>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224" name="Shape 224"/>
          <p:cNvSpPr/>
          <p:nvPr/>
        </p:nvSpPr>
        <p:spPr>
          <a:xfrm>
            <a:off x="5943600" y="2362200"/>
            <a:ext cx="1904999" cy="1524000"/>
          </a:xfrm>
          <a:prstGeom prst="ellipse">
            <a:avLst/>
          </a:prstGeom>
          <a:solidFill>
            <a:srgbClr val="BBE0E3"/>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225" name="Shape 225"/>
          <p:cNvSpPr txBox="1"/>
          <p:nvPr/>
        </p:nvSpPr>
        <p:spPr>
          <a:xfrm>
            <a:off x="914400" y="990600"/>
            <a:ext cx="1143000" cy="366711"/>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226" name="Shape 226"/>
          <p:cNvSpPr txBox="1"/>
          <p:nvPr/>
        </p:nvSpPr>
        <p:spPr>
          <a:xfrm>
            <a:off x="3124200" y="1524000"/>
            <a:ext cx="1143000" cy="366711"/>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227" name="Shape 227"/>
          <p:cNvSpPr txBox="1"/>
          <p:nvPr/>
        </p:nvSpPr>
        <p:spPr>
          <a:xfrm>
            <a:off x="3429000" y="2895600"/>
            <a:ext cx="1600199" cy="1281111"/>
          </a:xfrm>
          <a:prstGeom prst="rect">
            <a:avLst/>
          </a:prstGeom>
          <a:noFill/>
          <a:ln>
            <a:noFill/>
          </a:ln>
        </p:spPr>
        <p:txBody>
          <a:bodyPr anchorCtr="0" anchor="t" bIns="46800" lIns="90000" rIns="90000" tIns="46800">
            <a:noAutofit/>
          </a:bodyPr>
          <a:lstStyle/>
          <a:p>
            <a:pPr indent="0" lvl="0" marL="0" marR="0" rtl="0" algn="ctr">
              <a:lnSpc>
                <a:spcPct val="100000"/>
              </a:lnSpc>
              <a:spcBef>
                <a:spcPts val="0"/>
              </a:spcBef>
              <a:spcAft>
                <a:spcPts val="0"/>
              </a:spcAft>
              <a:buClr>
                <a:srgbClr val="000000"/>
              </a:buClr>
              <a:buSzPct val="25000"/>
              <a:buFont typeface="Arial"/>
              <a:buNone/>
            </a:pPr>
            <a:r>
              <a:rPr b="1" i="0" lang="en-US" sz="2000" u="none" cap="none" strike="noStrike">
                <a:solidFill>
                  <a:srgbClr val="000000"/>
                </a:solidFill>
                <a:latin typeface="Arial"/>
                <a:ea typeface="Arial"/>
                <a:cs typeface="Arial"/>
                <a:sym typeface="Arial"/>
              </a:rPr>
              <a:t>Your History Fair</a:t>
            </a:r>
            <a:r>
              <a:rPr b="1" i="0" lang="en-US" sz="1800" u="none" cap="none" strike="noStrike">
                <a:solidFill>
                  <a:srgbClr val="000000"/>
                </a:solidFill>
                <a:latin typeface="Arial"/>
                <a:ea typeface="Arial"/>
                <a:cs typeface="Arial"/>
                <a:sym typeface="Arial"/>
              </a:rPr>
              <a:t> Topic </a:t>
            </a:r>
            <a:r>
              <a:rPr b="1" i="0" lang="en-US" sz="2000" u="none" cap="none" strike="noStrike">
                <a:solidFill>
                  <a:srgbClr val="000000"/>
                </a:solidFill>
                <a:latin typeface="Arial"/>
                <a:ea typeface="Arial"/>
                <a:cs typeface="Arial"/>
                <a:sym typeface="Arial"/>
              </a:rPr>
              <a:t>Question</a:t>
            </a:r>
          </a:p>
        </p:txBody>
      </p:sp>
      <p:sp>
        <p:nvSpPr>
          <p:cNvPr id="228" name="Shape 228"/>
          <p:cNvSpPr txBox="1"/>
          <p:nvPr/>
        </p:nvSpPr>
        <p:spPr>
          <a:xfrm>
            <a:off x="838200" y="1371600"/>
            <a:ext cx="1524000" cy="1739899"/>
          </a:xfrm>
          <a:prstGeom prst="rect">
            <a:avLst/>
          </a:prstGeom>
          <a:noFill/>
          <a:ln>
            <a:noFill/>
          </a:ln>
        </p:spPr>
        <p:txBody>
          <a:bodyPr anchorCtr="0" anchor="t" bIns="46800" lIns="90000" rIns="90000" tIns="46800">
            <a:noAutofit/>
          </a:bodyPr>
          <a:lstStyle/>
          <a:p>
            <a:pPr indent="0" lvl="0" marL="0" marR="0" rtl="0" algn="ctr">
              <a:lnSpc>
                <a:spcPct val="100000"/>
              </a:lnSpc>
              <a:spcBef>
                <a:spcPts val="0"/>
              </a:spcBef>
              <a:spcAft>
                <a:spcPts val="0"/>
              </a:spcAft>
              <a:buClr>
                <a:srgbClr val="000000"/>
              </a:buClr>
              <a:buSzPct val="25000"/>
              <a:buFont typeface="Arial"/>
              <a:buNone/>
            </a:pPr>
            <a:r>
              <a:rPr b="1" i="0" lang="en-US" sz="1800" u="none" cap="none" strike="noStrike">
                <a:solidFill>
                  <a:srgbClr val="000000"/>
                </a:solidFill>
                <a:latin typeface="Arial"/>
                <a:ea typeface="Arial"/>
                <a:cs typeface="Arial"/>
                <a:sym typeface="Arial"/>
              </a:rPr>
              <a:t>It’s history – happened in the past, and shows change over time.</a:t>
            </a:r>
          </a:p>
        </p:txBody>
      </p:sp>
      <p:sp>
        <p:nvSpPr>
          <p:cNvPr id="229" name="Shape 229"/>
          <p:cNvSpPr txBox="1"/>
          <p:nvPr/>
        </p:nvSpPr>
        <p:spPr>
          <a:xfrm>
            <a:off x="6096000" y="2590800"/>
            <a:ext cx="1447800" cy="917575"/>
          </a:xfrm>
          <a:prstGeom prst="rect">
            <a:avLst/>
          </a:prstGeom>
          <a:noFill/>
          <a:ln>
            <a:noFill/>
          </a:ln>
        </p:spPr>
        <p:txBody>
          <a:bodyPr anchorCtr="0" anchor="t" bIns="46800" lIns="90000" rIns="90000" tIns="46800">
            <a:noAutofit/>
          </a:bodyPr>
          <a:lstStyle/>
          <a:p>
            <a:pPr indent="0" lvl="0" marL="0" marR="0" rtl="0" algn="ctr">
              <a:lnSpc>
                <a:spcPct val="100000"/>
              </a:lnSpc>
              <a:spcBef>
                <a:spcPts val="0"/>
              </a:spcBef>
              <a:spcAft>
                <a:spcPts val="0"/>
              </a:spcAft>
              <a:buClr>
                <a:srgbClr val="000000"/>
              </a:buClr>
              <a:buSzPct val="25000"/>
              <a:buFont typeface="Arial"/>
              <a:buNone/>
            </a:pPr>
            <a:r>
              <a:rPr b="1" i="0" lang="en-US" sz="1800" u="none" cap="none" strike="noStrike">
                <a:solidFill>
                  <a:srgbClr val="000000"/>
                </a:solidFill>
                <a:latin typeface="Arial"/>
                <a:ea typeface="Arial"/>
                <a:cs typeface="Arial"/>
                <a:sym typeface="Arial"/>
              </a:rPr>
              <a:t>It’s connected to Chicago.</a:t>
            </a:r>
          </a:p>
        </p:txBody>
      </p:sp>
      <p:sp>
        <p:nvSpPr>
          <p:cNvPr id="230" name="Shape 230"/>
          <p:cNvSpPr txBox="1"/>
          <p:nvPr/>
        </p:nvSpPr>
        <p:spPr>
          <a:xfrm>
            <a:off x="3852862" y="992187"/>
            <a:ext cx="1447800" cy="917575"/>
          </a:xfrm>
          <a:prstGeom prst="rect">
            <a:avLst/>
          </a:prstGeom>
          <a:noFill/>
          <a:ln>
            <a:noFill/>
          </a:ln>
        </p:spPr>
        <p:txBody>
          <a:bodyPr anchorCtr="0" anchor="t" bIns="46800" lIns="90000" rIns="90000" tIns="46800">
            <a:noAutofit/>
          </a:bodyPr>
          <a:lstStyle/>
          <a:p>
            <a:pPr indent="0" lvl="0" marL="0" marR="0" rtl="0" algn="ctr">
              <a:lnSpc>
                <a:spcPct val="100000"/>
              </a:lnSpc>
              <a:spcBef>
                <a:spcPts val="0"/>
              </a:spcBef>
              <a:spcAft>
                <a:spcPts val="0"/>
              </a:spcAft>
              <a:buClr>
                <a:srgbClr val="000000"/>
              </a:buClr>
              <a:buSzPct val="25000"/>
              <a:buFont typeface="Arial"/>
              <a:buNone/>
            </a:pPr>
            <a:r>
              <a:rPr b="1" i="0" lang="en-US" sz="1800" u="none" cap="none" strike="noStrike">
                <a:solidFill>
                  <a:srgbClr val="000000"/>
                </a:solidFill>
                <a:latin typeface="Arial"/>
                <a:ea typeface="Arial"/>
                <a:cs typeface="Arial"/>
                <a:sym typeface="Arial"/>
              </a:rPr>
              <a:t>It can be argued -- interpreted.</a:t>
            </a:r>
          </a:p>
        </p:txBody>
      </p:sp>
      <p:sp>
        <p:nvSpPr>
          <p:cNvPr id="231" name="Shape 231"/>
          <p:cNvSpPr txBox="1"/>
          <p:nvPr/>
        </p:nvSpPr>
        <p:spPr>
          <a:xfrm>
            <a:off x="6705600" y="4800600"/>
            <a:ext cx="1219199" cy="642936"/>
          </a:xfrm>
          <a:prstGeom prst="rect">
            <a:avLst/>
          </a:prstGeom>
          <a:noFill/>
          <a:ln>
            <a:noFill/>
          </a:ln>
        </p:spPr>
        <p:txBody>
          <a:bodyPr anchorCtr="0" anchor="t" bIns="46800" lIns="90000" rIns="90000" tIns="46800">
            <a:noAutofit/>
          </a:bodyPr>
          <a:lstStyle/>
          <a:p>
            <a:pPr indent="0" lvl="0" marL="0" marR="0" rtl="0" algn="ctr">
              <a:lnSpc>
                <a:spcPct val="100000"/>
              </a:lnSpc>
              <a:spcBef>
                <a:spcPts val="0"/>
              </a:spcBef>
              <a:spcAft>
                <a:spcPts val="0"/>
              </a:spcAft>
              <a:buClr>
                <a:srgbClr val="000000"/>
              </a:buClr>
              <a:buSzPct val="25000"/>
              <a:buFont typeface="Arial"/>
              <a:buNone/>
            </a:pPr>
            <a:r>
              <a:rPr b="1" i="0" lang="en-US" sz="1800" u="none" cap="none" strike="noStrike">
                <a:solidFill>
                  <a:srgbClr val="000000"/>
                </a:solidFill>
                <a:latin typeface="Arial"/>
                <a:ea typeface="Arial"/>
                <a:cs typeface="Arial"/>
                <a:sym typeface="Arial"/>
              </a:rPr>
              <a:t>It’s got sources.</a:t>
            </a:r>
          </a:p>
        </p:txBody>
      </p:sp>
      <p:sp>
        <p:nvSpPr>
          <p:cNvPr id="232" name="Shape 232"/>
          <p:cNvSpPr/>
          <p:nvPr/>
        </p:nvSpPr>
        <p:spPr>
          <a:xfrm>
            <a:off x="3276600" y="4876800"/>
            <a:ext cx="2514599" cy="1617662"/>
          </a:xfrm>
          <a:prstGeom prst="ellipse">
            <a:avLst/>
          </a:prstGeom>
          <a:solidFill>
            <a:srgbClr val="BBE0E3"/>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233" name="Shape 233"/>
          <p:cNvSpPr txBox="1"/>
          <p:nvPr/>
        </p:nvSpPr>
        <p:spPr>
          <a:xfrm>
            <a:off x="6553200" y="533400"/>
            <a:ext cx="1524000" cy="917575"/>
          </a:xfrm>
          <a:prstGeom prst="rect">
            <a:avLst/>
          </a:prstGeom>
          <a:noFill/>
          <a:ln>
            <a:noFill/>
          </a:ln>
        </p:spPr>
        <p:txBody>
          <a:bodyPr anchorCtr="0" anchor="t" bIns="46800" lIns="90000" rIns="90000" tIns="46800">
            <a:noAutofit/>
          </a:bodyPr>
          <a:lstStyle/>
          <a:p>
            <a:pPr indent="0" lvl="0" marL="0" marR="0" rtl="0" algn="ctr">
              <a:lnSpc>
                <a:spcPct val="100000"/>
              </a:lnSpc>
              <a:spcBef>
                <a:spcPts val="0"/>
              </a:spcBef>
              <a:spcAft>
                <a:spcPts val="0"/>
              </a:spcAft>
              <a:buClr>
                <a:srgbClr val="000000"/>
              </a:buClr>
              <a:buSzPct val="25000"/>
              <a:buFont typeface="Arial"/>
              <a:buNone/>
            </a:pPr>
            <a:r>
              <a:rPr b="1" i="0" lang="en-US" sz="1800" u="none" cap="none" strike="noStrike">
                <a:solidFill>
                  <a:srgbClr val="000000"/>
                </a:solidFill>
                <a:latin typeface="Arial"/>
                <a:ea typeface="Arial"/>
                <a:cs typeface="Arial"/>
                <a:sym typeface="Arial"/>
              </a:rPr>
              <a:t>It’s historically significant.</a:t>
            </a:r>
          </a:p>
        </p:txBody>
      </p:sp>
      <p:sp>
        <p:nvSpPr>
          <p:cNvPr id="234" name="Shape 234"/>
          <p:cNvSpPr txBox="1"/>
          <p:nvPr/>
        </p:nvSpPr>
        <p:spPr>
          <a:xfrm>
            <a:off x="3695700" y="5222875"/>
            <a:ext cx="1714500" cy="925511"/>
          </a:xfrm>
          <a:prstGeom prst="rect">
            <a:avLst/>
          </a:prstGeom>
          <a:noFill/>
          <a:ln>
            <a:noFill/>
          </a:ln>
        </p:spPr>
        <p:txBody>
          <a:bodyPr anchorCtr="0" anchor="t" bIns="46800" lIns="90000" rIns="90000" tIns="46800">
            <a:noAutofit/>
          </a:bodyPr>
          <a:lstStyle/>
          <a:p>
            <a:pPr indent="0" lvl="0" marL="0" marR="0" rtl="0" algn="ctr">
              <a:lnSpc>
                <a:spcPct val="100000"/>
              </a:lnSpc>
              <a:spcBef>
                <a:spcPts val="0"/>
              </a:spcBef>
              <a:spcAft>
                <a:spcPts val="0"/>
              </a:spcAft>
              <a:buClr>
                <a:srgbClr val="000000"/>
              </a:buClr>
              <a:buSzPct val="25000"/>
              <a:buFont typeface="Arial"/>
              <a:buNone/>
            </a:pPr>
            <a:r>
              <a:rPr b="1" i="0" lang="en-US" sz="1800" u="none" cap="none" strike="noStrike">
                <a:solidFill>
                  <a:srgbClr val="000000"/>
                </a:solidFill>
                <a:latin typeface="Arial"/>
                <a:ea typeface="Arial"/>
                <a:cs typeface="Arial"/>
                <a:sym typeface="Arial"/>
              </a:rPr>
              <a:t>It uses the NHD theme for analysis.</a:t>
            </a:r>
          </a:p>
        </p:txBody>
      </p:sp>
      <p:sp>
        <p:nvSpPr>
          <p:cNvPr id="235" name="Shape 235"/>
          <p:cNvSpPr txBox="1"/>
          <p:nvPr/>
        </p:nvSpPr>
        <p:spPr>
          <a:xfrm>
            <a:off x="838200" y="4724400"/>
            <a:ext cx="1447800" cy="1190624"/>
          </a:xfrm>
          <a:prstGeom prst="rect">
            <a:avLst/>
          </a:prstGeom>
          <a:noFill/>
          <a:ln>
            <a:noFill/>
          </a:ln>
        </p:spPr>
        <p:txBody>
          <a:bodyPr anchorCtr="0" anchor="t" bIns="46800" lIns="90000" rIns="90000" tIns="46800">
            <a:noAutofit/>
          </a:bodyPr>
          <a:lstStyle/>
          <a:p>
            <a:pPr indent="0" lvl="0" marL="0" marR="0" rtl="0" algn="ctr">
              <a:lnSpc>
                <a:spcPct val="100000"/>
              </a:lnSpc>
              <a:spcBef>
                <a:spcPts val="0"/>
              </a:spcBef>
              <a:spcAft>
                <a:spcPts val="0"/>
              </a:spcAft>
              <a:buClr>
                <a:srgbClr val="000000"/>
              </a:buClr>
              <a:buSzPct val="25000"/>
              <a:buFont typeface="Arial"/>
              <a:buNone/>
            </a:pPr>
            <a:r>
              <a:rPr b="1" i="0" lang="en-US" sz="1800" u="none" cap="none" strike="noStrike">
                <a:solidFill>
                  <a:srgbClr val="000000"/>
                </a:solidFill>
                <a:latin typeface="Arial"/>
                <a:ea typeface="Arial"/>
                <a:cs typeface="Arial"/>
                <a:sym typeface="Arial"/>
              </a:rPr>
              <a:t>It’s got soul!    YOU CARE ABOUT IT!</a:t>
            </a:r>
          </a:p>
        </p:txBody>
      </p:sp>
      <p:cxnSp>
        <p:nvCxnSpPr>
          <p:cNvPr id="236" name="Shape 236"/>
          <p:cNvCxnSpPr/>
          <p:nvPr/>
        </p:nvCxnSpPr>
        <p:spPr>
          <a:xfrm flipH="1" rot="10800000">
            <a:off x="2438400" y="4189412"/>
            <a:ext cx="914400" cy="612775"/>
          </a:xfrm>
          <a:prstGeom prst="straightConnector1">
            <a:avLst/>
          </a:prstGeom>
          <a:noFill/>
          <a:ln cap="flat" cmpd="sng" w="9525">
            <a:solidFill>
              <a:srgbClr val="000000"/>
            </a:solidFill>
            <a:prstDash val="solid"/>
            <a:miter/>
            <a:headEnd len="lg" w="lg" type="triangle"/>
            <a:tailEnd len="lg" w="lg" type="triangle"/>
          </a:ln>
        </p:spPr>
      </p:cxnSp>
      <p:cxnSp>
        <p:nvCxnSpPr>
          <p:cNvPr id="237" name="Shape 237"/>
          <p:cNvCxnSpPr/>
          <p:nvPr/>
        </p:nvCxnSpPr>
        <p:spPr>
          <a:xfrm>
            <a:off x="2514600" y="2971800"/>
            <a:ext cx="533399" cy="307974"/>
          </a:xfrm>
          <a:prstGeom prst="straightConnector1">
            <a:avLst/>
          </a:prstGeom>
          <a:noFill/>
          <a:ln cap="flat" cmpd="sng" w="9525">
            <a:solidFill>
              <a:srgbClr val="000000"/>
            </a:solidFill>
            <a:prstDash val="solid"/>
            <a:miter/>
            <a:headEnd len="lg" w="lg" type="triangle"/>
            <a:tailEnd len="lg" w="lg" type="triangle"/>
          </a:ln>
        </p:spPr>
      </p:cxnSp>
      <p:cxnSp>
        <p:nvCxnSpPr>
          <p:cNvPr id="238" name="Shape 238"/>
          <p:cNvCxnSpPr/>
          <p:nvPr/>
        </p:nvCxnSpPr>
        <p:spPr>
          <a:xfrm>
            <a:off x="4438650" y="2241550"/>
            <a:ext cx="0" cy="501650"/>
          </a:xfrm>
          <a:prstGeom prst="straightConnector1">
            <a:avLst/>
          </a:prstGeom>
          <a:noFill/>
          <a:ln cap="flat" cmpd="sng" w="9525">
            <a:solidFill>
              <a:srgbClr val="000000"/>
            </a:solidFill>
            <a:prstDash val="solid"/>
            <a:miter/>
            <a:headEnd len="lg" w="lg" type="triangle"/>
            <a:tailEnd len="lg" w="lg" type="triangle"/>
          </a:ln>
        </p:spPr>
      </p:cxnSp>
      <p:cxnSp>
        <p:nvCxnSpPr>
          <p:cNvPr id="239" name="Shape 239"/>
          <p:cNvCxnSpPr/>
          <p:nvPr/>
        </p:nvCxnSpPr>
        <p:spPr>
          <a:xfrm>
            <a:off x="4495800" y="4419600"/>
            <a:ext cx="80961" cy="304799"/>
          </a:xfrm>
          <a:prstGeom prst="straightConnector1">
            <a:avLst/>
          </a:prstGeom>
          <a:noFill/>
          <a:ln cap="flat" cmpd="sng" w="9525">
            <a:solidFill>
              <a:srgbClr val="000000"/>
            </a:solidFill>
            <a:prstDash val="solid"/>
            <a:miter/>
            <a:headEnd len="lg" w="lg" type="triangle"/>
            <a:tailEnd len="lg" w="lg" type="triangle"/>
          </a:ln>
        </p:spPr>
      </p:cxnSp>
      <p:cxnSp>
        <p:nvCxnSpPr>
          <p:cNvPr id="240" name="Shape 240"/>
          <p:cNvCxnSpPr/>
          <p:nvPr/>
        </p:nvCxnSpPr>
        <p:spPr>
          <a:xfrm>
            <a:off x="5410200" y="4038600"/>
            <a:ext cx="1066799" cy="615949"/>
          </a:xfrm>
          <a:prstGeom prst="straightConnector1">
            <a:avLst/>
          </a:prstGeom>
          <a:noFill/>
          <a:ln cap="flat" cmpd="sng" w="9525">
            <a:solidFill>
              <a:srgbClr val="000000"/>
            </a:solidFill>
            <a:prstDash val="solid"/>
            <a:miter/>
            <a:headEnd len="lg" w="lg" type="triangle"/>
            <a:tailEnd len="lg" w="lg" type="triangle"/>
          </a:ln>
        </p:spPr>
      </p:cxnSp>
      <p:cxnSp>
        <p:nvCxnSpPr>
          <p:cNvPr id="241" name="Shape 241"/>
          <p:cNvCxnSpPr/>
          <p:nvPr/>
        </p:nvCxnSpPr>
        <p:spPr>
          <a:xfrm flipH="1" rot="10800000">
            <a:off x="5562600" y="3198812"/>
            <a:ext cx="304799" cy="155574"/>
          </a:xfrm>
          <a:prstGeom prst="straightConnector1">
            <a:avLst/>
          </a:prstGeom>
          <a:noFill/>
          <a:ln cap="flat" cmpd="sng" w="9525">
            <a:solidFill>
              <a:srgbClr val="000000"/>
            </a:solidFill>
            <a:prstDash val="solid"/>
            <a:miter/>
            <a:headEnd len="lg" w="lg" type="triangle"/>
            <a:tailEnd len="lg" w="lg" type="triangle"/>
          </a:ln>
        </p:spPr>
      </p:cxnSp>
      <p:cxnSp>
        <p:nvCxnSpPr>
          <p:cNvPr id="242" name="Shape 242"/>
          <p:cNvCxnSpPr/>
          <p:nvPr/>
        </p:nvCxnSpPr>
        <p:spPr>
          <a:xfrm flipH="1" rot="10800000">
            <a:off x="5105400" y="1522411"/>
            <a:ext cx="1371599" cy="1374774"/>
          </a:xfrm>
          <a:prstGeom prst="straightConnector1">
            <a:avLst/>
          </a:prstGeom>
          <a:noFill/>
          <a:ln cap="flat" cmpd="sng" w="9525">
            <a:solidFill>
              <a:srgbClr val="000000"/>
            </a:solidFill>
            <a:prstDash val="solid"/>
            <a:miter/>
            <a:headEnd len="lg" w="lg" type="triangle"/>
            <a:tailEnd len="lg" w="lg"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pic>
        <p:nvPicPr>
          <p:cNvPr descr="N:\PR &amp; Presentations\CMHEC_2008_poster.JPG" id="248" name="Shape 248"/>
          <p:cNvPicPr preferRelativeResize="0"/>
          <p:nvPr/>
        </p:nvPicPr>
        <p:blipFill rotWithShape="1">
          <a:blip r:embed="rId3">
            <a:alphaModFix/>
          </a:blip>
          <a:srcRect b="0" l="0" r="0" t="0"/>
          <a:stretch/>
        </p:blipFill>
        <p:spPr>
          <a:xfrm rot="-540000">
            <a:off x="314325" y="2090736"/>
            <a:ext cx="2908300" cy="3932237"/>
          </a:xfrm>
          <a:prstGeom prst="rect">
            <a:avLst/>
          </a:prstGeom>
          <a:noFill/>
          <a:ln>
            <a:noFill/>
          </a:ln>
        </p:spPr>
      </p:pic>
      <p:sp>
        <p:nvSpPr>
          <p:cNvPr id="249" name="Shape 249"/>
          <p:cNvSpPr txBox="1"/>
          <p:nvPr>
            <p:ph type="title"/>
          </p:nvPr>
        </p:nvSpPr>
        <p:spPr>
          <a:xfrm>
            <a:off x="381000" y="152400"/>
            <a:ext cx="8228012" cy="1141411"/>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3200" u="none" cap="none" strike="noStrike">
                <a:solidFill>
                  <a:srgbClr val="000000"/>
                </a:solidFill>
                <a:latin typeface="Arial"/>
                <a:ea typeface="Arial"/>
                <a:cs typeface="Arial"/>
                <a:sym typeface="Arial"/>
              </a:rPr>
              <a:t>Each year, History Fair offers a theme to use with your topic</a:t>
            </a:r>
          </a:p>
        </p:txBody>
      </p:sp>
      <p:pic>
        <p:nvPicPr>
          <p:cNvPr descr="C:\Users\Lisa Oppenheim\Pictures\Pictures (2)\D&amp;D_small.jpg" id="250" name="Shape 250"/>
          <p:cNvPicPr preferRelativeResize="0"/>
          <p:nvPr/>
        </p:nvPicPr>
        <p:blipFill rotWithShape="1">
          <a:blip r:embed="rId4">
            <a:alphaModFix/>
          </a:blip>
          <a:srcRect b="0" l="0" r="0" t="0"/>
          <a:stretch/>
        </p:blipFill>
        <p:spPr>
          <a:xfrm rot="-660000">
            <a:off x="1377949" y="2809874"/>
            <a:ext cx="2692400" cy="3590924"/>
          </a:xfrm>
          <a:prstGeom prst="rect">
            <a:avLst/>
          </a:prstGeom>
          <a:noFill/>
          <a:ln>
            <a:noFill/>
          </a:ln>
        </p:spPr>
      </p:pic>
      <p:pic>
        <p:nvPicPr>
          <p:cNvPr descr="C:\Users\Lisa Oppenheim\Pictures\Pictures (2)\poster 2012.jpg" id="251" name="Shape 251"/>
          <p:cNvPicPr preferRelativeResize="0"/>
          <p:nvPr/>
        </p:nvPicPr>
        <p:blipFill rotWithShape="1">
          <a:blip r:embed="rId5">
            <a:alphaModFix/>
          </a:blip>
          <a:srcRect b="0" l="0" r="0" t="0"/>
          <a:stretch/>
        </p:blipFill>
        <p:spPr>
          <a:xfrm>
            <a:off x="3306762" y="1752600"/>
            <a:ext cx="3233736" cy="4319587"/>
          </a:xfrm>
          <a:prstGeom prst="rect">
            <a:avLst/>
          </a:prstGeom>
          <a:noFill/>
          <a:ln>
            <a:noFill/>
          </a:ln>
        </p:spPr>
      </p:pic>
      <p:pic>
        <p:nvPicPr>
          <p:cNvPr descr="N:\History Fair Competitions\History Fair 2013\HF poster 2013.jpg" id="252" name="Shape 252"/>
          <p:cNvPicPr preferRelativeResize="0"/>
          <p:nvPr/>
        </p:nvPicPr>
        <p:blipFill rotWithShape="1">
          <a:blip r:embed="rId6">
            <a:alphaModFix/>
          </a:blip>
          <a:srcRect b="0" l="0" r="0" t="0"/>
          <a:stretch/>
        </p:blipFill>
        <p:spPr>
          <a:xfrm rot="960000">
            <a:off x="5661024" y="2409825"/>
            <a:ext cx="2967037" cy="4114799"/>
          </a:xfrm>
          <a:prstGeom prst="rect">
            <a:avLst/>
          </a:prstGeom>
          <a:noFill/>
          <a:ln>
            <a:noFill/>
          </a:ln>
        </p:spPr>
      </p:pic>
      <p:sp>
        <p:nvSpPr>
          <p:cNvPr id="253" name="Shape 253"/>
          <p:cNvSpPr txBox="1"/>
          <p:nvPr/>
        </p:nvSpPr>
        <p:spPr>
          <a:xfrm>
            <a:off x="1981200" y="1295400"/>
            <a:ext cx="5127625"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F75"/>
              </a:buClr>
              <a:buSzPct val="25000"/>
              <a:buFont typeface="Arial"/>
              <a:buNone/>
            </a:pPr>
            <a:r>
              <a:rPr b="1" i="0" lang="en-US" sz="1400" u="none" cap="none" strike="noStrike">
                <a:solidFill>
                  <a:srgbClr val="003F75"/>
                </a:solidFill>
                <a:latin typeface="Arial"/>
                <a:ea typeface="Arial"/>
                <a:cs typeface="Arial"/>
                <a:sym typeface="Arial"/>
              </a:rPr>
              <a:t>WHAT IS THIS YEAR’S NATIONAL HISTORY DAY THEME</a:t>
            </a:r>
            <a:r>
              <a:rPr b="1" i="0" lang="en-US" sz="1800" u="none" cap="none" strike="noStrike">
                <a:solidFill>
                  <a:srgbClr val="003F75"/>
                </a:solidFill>
                <a:latin typeface="Arial"/>
                <a:ea typeface="Arial"/>
                <a:cs typeface="Arial"/>
                <a:sym typeface="Arial"/>
              </a:rPr>
              <a:t>?</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ph type="title"/>
          </p:nvPr>
        </p:nvSpPr>
        <p:spPr>
          <a:xfrm>
            <a:off x="457200" y="2667000"/>
            <a:ext cx="8228012" cy="1141411"/>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1" lang="en-US" sz="2800" u="none" cap="none" strike="noStrike">
                <a:solidFill>
                  <a:srgbClr val="000000"/>
                </a:solidFill>
                <a:latin typeface="Arial"/>
                <a:ea typeface="Arial"/>
                <a:cs typeface="Arial"/>
                <a:sym typeface="Arial"/>
              </a:rPr>
              <a:t>The following exhibits from previous years show how your interests and topic ideas usually can connect to the current theme….</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pic>
        <p:nvPicPr>
          <p:cNvPr id="264" name="Shape 264"/>
          <p:cNvPicPr preferRelativeResize="0"/>
          <p:nvPr/>
        </p:nvPicPr>
        <p:blipFill rotWithShape="1">
          <a:blip r:embed="rId3">
            <a:alphaModFix/>
          </a:blip>
          <a:srcRect b="0" l="0" r="0" t="0"/>
          <a:stretch/>
        </p:blipFill>
        <p:spPr>
          <a:xfrm>
            <a:off x="2170111" y="0"/>
            <a:ext cx="5145087" cy="6858000"/>
          </a:xfrm>
          <a:prstGeom prst="rect">
            <a:avLst/>
          </a:prstGeom>
          <a:noFill/>
          <a:ln>
            <a:noFill/>
          </a:ln>
        </p:spPr>
      </p:pic>
      <p:sp>
        <p:nvSpPr>
          <p:cNvPr id="265" name="Shape 265"/>
          <p:cNvSpPr txBox="1"/>
          <p:nvPr/>
        </p:nvSpPr>
        <p:spPr>
          <a:xfrm>
            <a:off x="304800" y="4419600"/>
            <a:ext cx="1447800" cy="6413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“Taking a Stand”</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pic>
        <p:nvPicPr>
          <p:cNvPr descr="N:\Photos\2012 Blue Ribbon Exhibition\IMG_3579.JPG" id="271" name="Shape 271"/>
          <p:cNvPicPr preferRelativeResize="0"/>
          <p:nvPr/>
        </p:nvPicPr>
        <p:blipFill rotWithShape="1">
          <a:blip r:embed="rId3">
            <a:alphaModFix/>
          </a:blip>
          <a:srcRect b="0" l="0" r="0" t="0"/>
          <a:stretch/>
        </p:blipFill>
        <p:spPr>
          <a:xfrm>
            <a:off x="2000250" y="0"/>
            <a:ext cx="5162549" cy="6883400"/>
          </a:xfrm>
          <a:prstGeom prst="rect">
            <a:avLst/>
          </a:prstGeom>
          <a:noFill/>
          <a:ln>
            <a:noFill/>
          </a:ln>
        </p:spPr>
      </p:pic>
      <p:sp>
        <p:nvSpPr>
          <p:cNvPr id="272" name="Shape 272"/>
          <p:cNvSpPr txBox="1"/>
          <p:nvPr/>
        </p:nvSpPr>
        <p:spPr>
          <a:xfrm>
            <a:off x="7162800" y="3441700"/>
            <a:ext cx="1752600" cy="9239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“Revolution, Reaction, and Reform”</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pic>
        <p:nvPicPr>
          <p:cNvPr id="278" name="Shape 278"/>
          <p:cNvPicPr preferRelativeResize="0"/>
          <p:nvPr/>
        </p:nvPicPr>
        <p:blipFill rotWithShape="1">
          <a:blip r:embed="rId3">
            <a:alphaModFix/>
          </a:blip>
          <a:srcRect b="0" l="0" r="0" t="0"/>
          <a:stretch/>
        </p:blipFill>
        <p:spPr>
          <a:xfrm>
            <a:off x="2419350" y="0"/>
            <a:ext cx="5143499" cy="6858000"/>
          </a:xfrm>
          <a:prstGeom prst="rect">
            <a:avLst/>
          </a:prstGeom>
          <a:noFill/>
          <a:ln>
            <a:noFill/>
          </a:ln>
        </p:spPr>
      </p:pic>
      <p:sp>
        <p:nvSpPr>
          <p:cNvPr id="279" name="Shape 279"/>
          <p:cNvSpPr txBox="1"/>
          <p:nvPr/>
        </p:nvSpPr>
        <p:spPr>
          <a:xfrm>
            <a:off x="228600" y="5410200"/>
            <a:ext cx="2133599" cy="6413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“Communication in History”</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pic>
        <p:nvPicPr>
          <p:cNvPr id="285" name="Shape 285"/>
          <p:cNvPicPr preferRelativeResize="0"/>
          <p:nvPr/>
        </p:nvPicPr>
        <p:blipFill rotWithShape="1">
          <a:blip r:embed="rId3">
            <a:alphaModFix/>
          </a:blip>
          <a:srcRect b="0" l="0" r="0" t="0"/>
          <a:stretch/>
        </p:blipFill>
        <p:spPr>
          <a:xfrm>
            <a:off x="2286000" y="0"/>
            <a:ext cx="4572000" cy="6858000"/>
          </a:xfrm>
          <a:prstGeom prst="rect">
            <a:avLst/>
          </a:prstGeom>
          <a:noFill/>
          <a:ln>
            <a:noFill/>
          </a:ln>
        </p:spPr>
      </p:pic>
      <p:sp>
        <p:nvSpPr>
          <p:cNvPr id="286" name="Shape 286"/>
          <p:cNvSpPr txBox="1"/>
          <p:nvPr/>
        </p:nvSpPr>
        <p:spPr>
          <a:xfrm>
            <a:off x="304800" y="5334000"/>
            <a:ext cx="15240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287" name="Shape 287"/>
          <p:cNvSpPr txBox="1"/>
          <p:nvPr/>
        </p:nvSpPr>
        <p:spPr>
          <a:xfrm>
            <a:off x="304800" y="3200400"/>
            <a:ext cx="1676399" cy="9159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“Triumph &amp; Tragedy in History”</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ph type="title"/>
          </p:nvPr>
        </p:nvSpPr>
        <p:spPr>
          <a:xfrm>
            <a:off x="762000" y="334962"/>
            <a:ext cx="6705599" cy="1922462"/>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1" i="0" lang="en-US" sz="2800" u="none" cap="none" strike="noStrike">
                <a:solidFill>
                  <a:srgbClr val="000000"/>
                </a:solidFill>
                <a:latin typeface="Arial"/>
                <a:ea typeface="Arial"/>
                <a:cs typeface="Arial"/>
                <a:sym typeface="Arial"/>
              </a:rPr>
              <a:t>Step 2</a:t>
            </a:r>
            <a:r>
              <a:rPr b="1" i="0" lang="en-US" sz="4000" u="none" cap="none" strike="noStrike">
                <a:solidFill>
                  <a:srgbClr val="000000"/>
                </a:solidFill>
                <a:latin typeface="Arial"/>
                <a:ea typeface="Arial"/>
                <a:cs typeface="Arial"/>
                <a:sym typeface="Arial"/>
              </a:rPr>
              <a:t> </a:t>
            </a:r>
            <a:br>
              <a:rPr b="0" i="0" lang="en-US" sz="4000" u="none" cap="none" strike="noStrike">
                <a:solidFill>
                  <a:srgbClr val="000000"/>
                </a:solidFill>
                <a:latin typeface="Arial"/>
                <a:ea typeface="Arial"/>
                <a:cs typeface="Arial"/>
                <a:sym typeface="Arial"/>
              </a:rPr>
            </a:br>
            <a:r>
              <a:rPr b="1" i="0" lang="en-US" sz="4000" u="none" cap="none" strike="noStrike">
                <a:solidFill>
                  <a:srgbClr val="000000"/>
                </a:solidFill>
                <a:latin typeface="Arial"/>
                <a:ea typeface="Arial"/>
                <a:cs typeface="Arial"/>
                <a:sym typeface="Arial"/>
              </a:rPr>
              <a:t>What does History Fair research look like?</a:t>
            </a:r>
            <a:br>
              <a:rPr b="1" i="0" lang="en-US" sz="4000" u="none" cap="none" strike="noStrike">
                <a:solidFill>
                  <a:srgbClr val="000000"/>
                </a:solidFill>
                <a:latin typeface="Arial"/>
                <a:ea typeface="Arial"/>
                <a:cs typeface="Arial"/>
                <a:sym typeface="Arial"/>
              </a:rPr>
            </a:br>
          </a:p>
        </p:txBody>
      </p:sp>
      <p:sp>
        <p:nvSpPr>
          <p:cNvPr id="294" name="Shape 294"/>
          <p:cNvSpPr txBox="1"/>
          <p:nvPr>
            <p:ph idx="4294967295" type="subTitle"/>
          </p:nvPr>
        </p:nvSpPr>
        <p:spPr>
          <a:xfrm>
            <a:off x="2332036" y="5799137"/>
            <a:ext cx="6400799" cy="703262"/>
          </a:xfrm>
          <a:prstGeom prst="rect">
            <a:avLst/>
          </a:prstGeom>
          <a:noFill/>
          <a:ln>
            <a:noFill/>
          </a:ln>
        </p:spPr>
        <p:txBody>
          <a:bodyPr anchorCtr="0" anchor="t"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000" u="none" cap="none" strike="noStrike">
                <a:solidFill>
                  <a:srgbClr val="003F75"/>
                </a:solidFill>
                <a:latin typeface="Arial"/>
                <a:ea typeface="Arial"/>
                <a:cs typeface="Arial"/>
                <a:sym typeface="Arial"/>
              </a:rPr>
              <a:t>The Research Journey</a:t>
            </a:r>
          </a:p>
        </p:txBody>
      </p:sp>
      <p:pic>
        <p:nvPicPr>
          <p:cNvPr descr="\\CMHECSERVER\Company\Photos\Miscellaneous 2012\Powershot 061.JPG" id="295" name="Shape 295"/>
          <p:cNvPicPr preferRelativeResize="0"/>
          <p:nvPr/>
        </p:nvPicPr>
        <p:blipFill rotWithShape="1">
          <a:blip r:embed="rId3">
            <a:alphaModFix/>
          </a:blip>
          <a:srcRect b="0" l="0" r="0" t="0"/>
          <a:stretch/>
        </p:blipFill>
        <p:spPr>
          <a:xfrm rot="-900000">
            <a:off x="300036" y="2655886"/>
            <a:ext cx="4064000" cy="3047999"/>
          </a:xfrm>
          <a:prstGeom prst="rect">
            <a:avLst/>
          </a:prstGeom>
          <a:noFill/>
          <a:ln>
            <a:noFill/>
          </a:ln>
        </p:spPr>
      </p:pic>
      <p:pic>
        <p:nvPicPr>
          <p:cNvPr descr="\\CMHECSERVER\Company\Photos\Miscellaneous 2010\x Research Workshop 2010-01-16 crop.JPG" id="296" name="Shape 296"/>
          <p:cNvPicPr preferRelativeResize="0"/>
          <p:nvPr/>
        </p:nvPicPr>
        <p:blipFill rotWithShape="1">
          <a:blip r:embed="rId4">
            <a:alphaModFix/>
          </a:blip>
          <a:srcRect b="0" l="0" r="0" t="0"/>
          <a:stretch/>
        </p:blipFill>
        <p:spPr>
          <a:xfrm rot="720000">
            <a:off x="4505324" y="2279649"/>
            <a:ext cx="4233861" cy="28892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228600" y="76200"/>
            <a:ext cx="86868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1" i="0" lang="en-US" sz="4000" u="none" cap="none" strike="noStrike">
                <a:solidFill>
                  <a:srgbClr val="000000"/>
                </a:solidFill>
                <a:latin typeface="Arial"/>
                <a:ea typeface="Arial"/>
                <a:cs typeface="Arial"/>
                <a:sym typeface="Arial"/>
              </a:rPr>
              <a:t>…museum curators and designers,</a:t>
            </a:r>
          </a:p>
        </p:txBody>
      </p:sp>
      <p:pic>
        <p:nvPicPr>
          <p:cNvPr descr="C:\Users\Public\Pictures\2010-04-18 2010 jr\2010 jr 046.JPG" id="142" name="Shape 142"/>
          <p:cNvPicPr preferRelativeResize="0"/>
          <p:nvPr/>
        </p:nvPicPr>
        <p:blipFill rotWithShape="1">
          <a:blip r:embed="rId3">
            <a:alphaModFix/>
          </a:blip>
          <a:srcRect b="0" l="0" r="0" t="0"/>
          <a:stretch/>
        </p:blipFill>
        <p:spPr>
          <a:xfrm>
            <a:off x="1436687" y="1371600"/>
            <a:ext cx="6781800" cy="50863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ph type="title"/>
          </p:nvPr>
        </p:nvSpPr>
        <p:spPr>
          <a:xfrm>
            <a:off x="762000" y="3660775"/>
            <a:ext cx="7772400" cy="2532061"/>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3600" u="none" cap="none" strike="noStrike">
                <a:solidFill>
                  <a:srgbClr val="000000"/>
                </a:solidFill>
                <a:latin typeface="Arial"/>
                <a:ea typeface="Arial"/>
                <a:cs typeface="Arial"/>
                <a:sym typeface="Arial"/>
              </a:rPr>
              <a:t>Research is a journey.  </a:t>
            </a:r>
            <a:br>
              <a:rPr b="0" i="0" lang="en-US" sz="3600" u="none" cap="none" strike="noStrike">
                <a:solidFill>
                  <a:srgbClr val="000000"/>
                </a:solidFill>
                <a:latin typeface="Arial"/>
                <a:ea typeface="Arial"/>
                <a:cs typeface="Arial"/>
                <a:sym typeface="Arial"/>
              </a:rPr>
            </a:br>
            <a:r>
              <a:rPr b="0" i="0" lang="en-US" sz="3600" u="none" cap="none" strike="noStrike">
                <a:solidFill>
                  <a:srgbClr val="000000"/>
                </a:solidFill>
                <a:latin typeface="Arial"/>
                <a:ea typeface="Arial"/>
                <a:cs typeface="Arial"/>
                <a:sym typeface="Arial"/>
              </a:rPr>
              <a:t>You start it when you seek a topic and question and then go farther to develop your thesis and argument.</a:t>
            </a:r>
          </a:p>
        </p:txBody>
      </p:sp>
      <p:pic>
        <p:nvPicPr>
          <p:cNvPr id="303" name="Shape 303"/>
          <p:cNvPicPr preferRelativeResize="0"/>
          <p:nvPr/>
        </p:nvPicPr>
        <p:blipFill rotWithShape="1">
          <a:blip r:embed="rId3">
            <a:alphaModFix/>
          </a:blip>
          <a:srcRect b="0" l="0" r="0" t="0"/>
          <a:stretch/>
        </p:blipFill>
        <p:spPr>
          <a:xfrm>
            <a:off x="1447800" y="0"/>
            <a:ext cx="5791200" cy="3429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sp>
        <p:nvSpPr>
          <p:cNvPr id="309" name="Shape 309"/>
          <p:cNvSpPr/>
          <p:nvPr/>
        </p:nvSpPr>
        <p:spPr>
          <a:xfrm>
            <a:off x="2590800" y="838200"/>
            <a:ext cx="3962399" cy="4562475"/>
          </a:xfrm>
          <a:custGeom>
            <a:pathLst>
              <a:path extrusionOk="0" h="21600" w="21600">
                <a:moveTo>
                  <a:pt x="0" y="0"/>
                </a:moveTo>
                <a:lnTo>
                  <a:pt x="5400" y="21600"/>
                </a:lnTo>
                <a:lnTo>
                  <a:pt x="16200" y="21600"/>
                </a:lnTo>
                <a:lnTo>
                  <a:pt x="21600" y="0"/>
                </a:lnTo>
                <a:lnTo>
                  <a:pt x="0" y="0"/>
                </a:lnTo>
                <a:close/>
              </a:path>
            </a:pathLst>
          </a:cu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cxnSp>
        <p:nvCxnSpPr>
          <p:cNvPr id="310" name="Shape 310"/>
          <p:cNvCxnSpPr/>
          <p:nvPr/>
        </p:nvCxnSpPr>
        <p:spPr>
          <a:xfrm>
            <a:off x="2743200" y="1600200"/>
            <a:ext cx="3657600" cy="0"/>
          </a:xfrm>
          <a:prstGeom prst="straightConnector1">
            <a:avLst/>
          </a:prstGeom>
          <a:noFill/>
          <a:ln cap="flat" cmpd="sng" w="9525">
            <a:solidFill>
              <a:schemeClr val="dk1"/>
            </a:solidFill>
            <a:prstDash val="solid"/>
            <a:miter/>
            <a:headEnd len="med" w="med" type="none"/>
            <a:tailEnd len="med" w="med" type="none"/>
          </a:ln>
        </p:spPr>
      </p:cxnSp>
      <p:cxnSp>
        <p:nvCxnSpPr>
          <p:cNvPr id="311" name="Shape 311"/>
          <p:cNvCxnSpPr/>
          <p:nvPr/>
        </p:nvCxnSpPr>
        <p:spPr>
          <a:xfrm>
            <a:off x="2895600" y="2209800"/>
            <a:ext cx="3352799" cy="0"/>
          </a:xfrm>
          <a:prstGeom prst="straightConnector1">
            <a:avLst/>
          </a:prstGeom>
          <a:noFill/>
          <a:ln cap="flat" cmpd="sng" w="9525">
            <a:solidFill>
              <a:schemeClr val="dk1"/>
            </a:solidFill>
            <a:prstDash val="solid"/>
            <a:miter/>
            <a:headEnd len="med" w="med" type="none"/>
            <a:tailEnd len="med" w="med" type="none"/>
          </a:ln>
        </p:spPr>
      </p:cxnSp>
      <p:sp>
        <p:nvSpPr>
          <p:cNvPr id="312" name="Shape 312"/>
          <p:cNvSpPr txBox="1"/>
          <p:nvPr/>
        </p:nvSpPr>
        <p:spPr>
          <a:xfrm>
            <a:off x="5410200" y="2514600"/>
            <a:ext cx="31241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313" name="Shape 313"/>
          <p:cNvSpPr txBox="1"/>
          <p:nvPr/>
        </p:nvSpPr>
        <p:spPr>
          <a:xfrm>
            <a:off x="2971800" y="1676400"/>
            <a:ext cx="3276600" cy="3079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9900"/>
              </a:buClr>
              <a:buSzPct val="25000"/>
              <a:buFont typeface="Arial"/>
              <a:buNone/>
            </a:pPr>
            <a:r>
              <a:rPr b="1" i="0" lang="en-US" sz="1400" u="none" cap="none" strike="noStrike">
                <a:solidFill>
                  <a:srgbClr val="009900"/>
                </a:solidFill>
                <a:latin typeface="Arial"/>
                <a:ea typeface="Arial"/>
                <a:cs typeface="Arial"/>
                <a:sym typeface="Arial"/>
              </a:rPr>
              <a:t>NHD THEME</a:t>
            </a:r>
          </a:p>
        </p:txBody>
      </p:sp>
      <p:cxnSp>
        <p:nvCxnSpPr>
          <p:cNvPr id="314" name="Shape 314"/>
          <p:cNvCxnSpPr/>
          <p:nvPr/>
        </p:nvCxnSpPr>
        <p:spPr>
          <a:xfrm>
            <a:off x="3048000" y="2971800"/>
            <a:ext cx="3048000" cy="0"/>
          </a:xfrm>
          <a:prstGeom prst="straightConnector1">
            <a:avLst/>
          </a:prstGeom>
          <a:noFill/>
          <a:ln cap="flat" cmpd="sng" w="9525">
            <a:solidFill>
              <a:schemeClr val="dk1"/>
            </a:solidFill>
            <a:prstDash val="solid"/>
            <a:miter/>
            <a:headEnd len="med" w="med" type="none"/>
            <a:tailEnd len="med" w="med" type="none"/>
          </a:ln>
        </p:spPr>
      </p:cxnSp>
      <p:cxnSp>
        <p:nvCxnSpPr>
          <p:cNvPr id="315" name="Shape 315"/>
          <p:cNvCxnSpPr/>
          <p:nvPr/>
        </p:nvCxnSpPr>
        <p:spPr>
          <a:xfrm>
            <a:off x="3276600" y="3886200"/>
            <a:ext cx="2590800" cy="0"/>
          </a:xfrm>
          <a:prstGeom prst="straightConnector1">
            <a:avLst/>
          </a:prstGeom>
          <a:noFill/>
          <a:ln cap="flat" cmpd="sng" w="9525">
            <a:solidFill>
              <a:schemeClr val="dk1"/>
            </a:solidFill>
            <a:prstDash val="solid"/>
            <a:miter/>
            <a:headEnd len="med" w="med" type="none"/>
            <a:tailEnd len="med" w="med" type="none"/>
          </a:ln>
        </p:spPr>
      </p:cxnSp>
      <p:sp>
        <p:nvSpPr>
          <p:cNvPr id="316" name="Shape 316"/>
          <p:cNvSpPr txBox="1"/>
          <p:nvPr/>
        </p:nvSpPr>
        <p:spPr>
          <a:xfrm>
            <a:off x="2971800" y="838200"/>
            <a:ext cx="3352799" cy="73818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D5A50"/>
              </a:buClr>
              <a:buSzPct val="25000"/>
              <a:buFont typeface="Arial"/>
              <a:buNone/>
            </a:pPr>
            <a:r>
              <a:rPr b="1" i="1" lang="en-US" sz="1400" u="none" cap="none" strike="noStrike">
                <a:solidFill>
                  <a:srgbClr val="0D5A50"/>
                </a:solidFill>
                <a:latin typeface="Arial"/>
                <a:ea typeface="Arial"/>
                <a:cs typeface="Arial"/>
                <a:sym typeface="Arial"/>
              </a:rPr>
              <a:t>What changed?  How and why?  What was the impact?  What was its significance?</a:t>
            </a:r>
          </a:p>
        </p:txBody>
      </p:sp>
      <p:cxnSp>
        <p:nvCxnSpPr>
          <p:cNvPr id="317" name="Shape 317"/>
          <p:cNvCxnSpPr/>
          <p:nvPr/>
        </p:nvCxnSpPr>
        <p:spPr>
          <a:xfrm>
            <a:off x="3505200" y="5029200"/>
            <a:ext cx="2133599" cy="0"/>
          </a:xfrm>
          <a:prstGeom prst="straightConnector1">
            <a:avLst/>
          </a:prstGeom>
          <a:noFill/>
          <a:ln cap="flat" cmpd="sng" w="9525">
            <a:solidFill>
              <a:schemeClr val="dk1"/>
            </a:solidFill>
            <a:prstDash val="solid"/>
            <a:miter/>
            <a:headEnd len="med" w="med" type="none"/>
            <a:tailEnd len="med" w="med" type="none"/>
          </a:ln>
        </p:spPr>
      </p:cxnSp>
      <p:cxnSp>
        <p:nvCxnSpPr>
          <p:cNvPr id="318" name="Shape 318"/>
          <p:cNvCxnSpPr/>
          <p:nvPr/>
        </p:nvCxnSpPr>
        <p:spPr>
          <a:xfrm>
            <a:off x="2057400" y="2209800"/>
            <a:ext cx="762000" cy="3200399"/>
          </a:xfrm>
          <a:prstGeom prst="straightConnector1">
            <a:avLst/>
          </a:prstGeom>
          <a:noFill/>
          <a:ln cap="flat" cmpd="sng" w="19050">
            <a:solidFill>
              <a:schemeClr val="dk1"/>
            </a:solidFill>
            <a:prstDash val="solid"/>
            <a:miter/>
            <a:headEnd len="med" w="med" type="none"/>
            <a:tailEnd len="lg" w="lg" type="triangle"/>
          </a:ln>
        </p:spPr>
      </p:cxnSp>
      <p:sp>
        <p:nvSpPr>
          <p:cNvPr id="319" name="Shape 319"/>
          <p:cNvSpPr txBox="1"/>
          <p:nvPr/>
        </p:nvSpPr>
        <p:spPr>
          <a:xfrm>
            <a:off x="457200" y="3200400"/>
            <a:ext cx="15240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Research!!</a:t>
            </a:r>
          </a:p>
        </p:txBody>
      </p:sp>
      <p:sp>
        <p:nvSpPr>
          <p:cNvPr id="320" name="Shape 320"/>
          <p:cNvSpPr txBox="1"/>
          <p:nvPr/>
        </p:nvSpPr>
        <p:spPr>
          <a:xfrm>
            <a:off x="2362200" y="5943600"/>
            <a:ext cx="44958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INVEST TIME IN FINDING THE TOPIC</a:t>
            </a:r>
          </a:p>
        </p:txBody>
      </p:sp>
      <p:sp>
        <p:nvSpPr>
          <p:cNvPr id="321" name="Shape 321"/>
          <p:cNvSpPr txBox="1"/>
          <p:nvPr/>
        </p:nvSpPr>
        <p:spPr>
          <a:xfrm>
            <a:off x="6858000" y="914400"/>
            <a:ext cx="1981199" cy="16922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Always the “big questions” of history.</a:t>
            </a:r>
          </a:p>
          <a:p>
            <a:pPr indent="0" lvl="0" marL="0" marR="0" rtl="0" algn="l">
              <a:lnSpc>
                <a:spcPct val="100000"/>
              </a:lnSpc>
              <a:spcBef>
                <a:spcPts val="600"/>
              </a:spcBef>
              <a:spcAft>
                <a:spcPts val="0"/>
              </a:spcAft>
              <a:buClr>
                <a:schemeClr val="lt1"/>
              </a:buClr>
              <a:buFont typeface="Arial"/>
              <a:buNone/>
            </a:pPr>
            <a:r>
              <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50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a:p>
            <a:pPr indent="0" lvl="0" marL="0" marR="0" rtl="0" algn="l">
              <a:lnSpc>
                <a:spcPct val="100000"/>
              </a:lnSpc>
              <a:spcBef>
                <a:spcPts val="60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A specific aspect of history to analyze.</a:t>
            </a:r>
          </a:p>
          <a:p>
            <a:pPr indent="0" lvl="0" marL="0" marR="0" rtl="0" algn="l">
              <a:lnSpc>
                <a:spcPct val="100000"/>
              </a:lnSpc>
              <a:spcBef>
                <a:spcPts val="0"/>
              </a:spcBef>
              <a:spcAft>
                <a:spcPts val="0"/>
              </a:spcAft>
              <a:buNone/>
            </a:pPr>
            <a:r>
              <a:t/>
            </a:r>
            <a:endParaRPr b="1" i="0" sz="1200" u="none" cap="none" strike="noStrik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p:nvPr/>
        </p:nvSpPr>
        <p:spPr>
          <a:xfrm>
            <a:off x="2590800" y="838200"/>
            <a:ext cx="3962399" cy="4562475"/>
          </a:xfrm>
          <a:custGeom>
            <a:pathLst>
              <a:path extrusionOk="0" h="21600" w="21600">
                <a:moveTo>
                  <a:pt x="0" y="0"/>
                </a:moveTo>
                <a:lnTo>
                  <a:pt x="5400" y="21600"/>
                </a:lnTo>
                <a:lnTo>
                  <a:pt x="16200" y="21600"/>
                </a:lnTo>
                <a:lnTo>
                  <a:pt x="21600" y="0"/>
                </a:lnTo>
                <a:lnTo>
                  <a:pt x="0" y="0"/>
                </a:lnTo>
                <a:close/>
              </a:path>
            </a:pathLst>
          </a:cu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cxnSp>
        <p:nvCxnSpPr>
          <p:cNvPr id="328" name="Shape 328"/>
          <p:cNvCxnSpPr/>
          <p:nvPr/>
        </p:nvCxnSpPr>
        <p:spPr>
          <a:xfrm>
            <a:off x="2743200" y="1676400"/>
            <a:ext cx="3657600" cy="0"/>
          </a:xfrm>
          <a:prstGeom prst="straightConnector1">
            <a:avLst/>
          </a:prstGeom>
          <a:noFill/>
          <a:ln cap="flat" cmpd="sng" w="9525">
            <a:solidFill>
              <a:schemeClr val="dk1"/>
            </a:solidFill>
            <a:prstDash val="solid"/>
            <a:miter/>
            <a:headEnd len="med" w="med" type="none"/>
            <a:tailEnd len="med" w="med" type="none"/>
          </a:ln>
        </p:spPr>
      </p:cxnSp>
      <p:cxnSp>
        <p:nvCxnSpPr>
          <p:cNvPr id="329" name="Shape 329"/>
          <p:cNvCxnSpPr/>
          <p:nvPr/>
        </p:nvCxnSpPr>
        <p:spPr>
          <a:xfrm>
            <a:off x="2895600" y="2209800"/>
            <a:ext cx="3352799" cy="0"/>
          </a:xfrm>
          <a:prstGeom prst="straightConnector1">
            <a:avLst/>
          </a:prstGeom>
          <a:noFill/>
          <a:ln cap="flat" cmpd="sng" w="9525">
            <a:solidFill>
              <a:schemeClr val="dk1"/>
            </a:solidFill>
            <a:prstDash val="solid"/>
            <a:miter/>
            <a:headEnd len="med" w="med" type="none"/>
            <a:tailEnd len="med" w="med" type="none"/>
          </a:ln>
        </p:spPr>
      </p:cxnSp>
      <p:sp>
        <p:nvSpPr>
          <p:cNvPr id="330" name="Shape 330"/>
          <p:cNvSpPr txBox="1"/>
          <p:nvPr/>
        </p:nvSpPr>
        <p:spPr>
          <a:xfrm>
            <a:off x="5410200" y="2514600"/>
            <a:ext cx="31241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331" name="Shape 331"/>
          <p:cNvSpPr txBox="1"/>
          <p:nvPr/>
        </p:nvSpPr>
        <p:spPr>
          <a:xfrm>
            <a:off x="2895600" y="1752600"/>
            <a:ext cx="3352799" cy="3079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9900"/>
              </a:buClr>
              <a:buSzPct val="25000"/>
              <a:buFont typeface="Arial"/>
              <a:buNone/>
            </a:pPr>
            <a:r>
              <a:rPr b="1" i="0" lang="en-US" sz="1400" u="none" cap="none" strike="noStrike">
                <a:solidFill>
                  <a:srgbClr val="009900"/>
                </a:solidFill>
                <a:latin typeface="Arial"/>
                <a:ea typeface="Arial"/>
                <a:cs typeface="Arial"/>
                <a:sym typeface="Arial"/>
              </a:rPr>
              <a:t>NHD THEME</a:t>
            </a:r>
          </a:p>
        </p:txBody>
      </p:sp>
      <p:cxnSp>
        <p:nvCxnSpPr>
          <p:cNvPr id="332" name="Shape 332"/>
          <p:cNvCxnSpPr/>
          <p:nvPr/>
        </p:nvCxnSpPr>
        <p:spPr>
          <a:xfrm>
            <a:off x="3048000" y="2971800"/>
            <a:ext cx="3048000" cy="0"/>
          </a:xfrm>
          <a:prstGeom prst="straightConnector1">
            <a:avLst/>
          </a:prstGeom>
          <a:noFill/>
          <a:ln cap="flat" cmpd="sng" w="9525">
            <a:solidFill>
              <a:schemeClr val="dk1"/>
            </a:solidFill>
            <a:prstDash val="solid"/>
            <a:miter/>
            <a:headEnd len="med" w="med" type="none"/>
            <a:tailEnd len="med" w="med" type="none"/>
          </a:ln>
        </p:spPr>
      </p:cxnSp>
      <p:sp>
        <p:nvSpPr>
          <p:cNvPr id="333" name="Shape 333"/>
          <p:cNvSpPr txBox="1"/>
          <p:nvPr/>
        </p:nvSpPr>
        <p:spPr>
          <a:xfrm>
            <a:off x="3733800" y="2362200"/>
            <a:ext cx="18288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accent2"/>
              </a:buClr>
              <a:buSzPct val="25000"/>
              <a:buFont typeface="Arial"/>
              <a:buNone/>
            </a:pPr>
            <a:r>
              <a:rPr b="1" i="0" lang="en-US" sz="1800" u="none" cap="none" strike="noStrike">
                <a:solidFill>
                  <a:schemeClr val="accent2"/>
                </a:solidFill>
                <a:latin typeface="Arial"/>
                <a:ea typeface="Arial"/>
                <a:cs typeface="Arial"/>
                <a:sym typeface="Arial"/>
              </a:rPr>
              <a:t>BROAD TOPIC</a:t>
            </a:r>
          </a:p>
        </p:txBody>
      </p:sp>
      <p:cxnSp>
        <p:nvCxnSpPr>
          <p:cNvPr id="334" name="Shape 334"/>
          <p:cNvCxnSpPr/>
          <p:nvPr/>
        </p:nvCxnSpPr>
        <p:spPr>
          <a:xfrm>
            <a:off x="3276600" y="3886200"/>
            <a:ext cx="2590800" cy="0"/>
          </a:xfrm>
          <a:prstGeom prst="straightConnector1">
            <a:avLst/>
          </a:prstGeom>
          <a:noFill/>
          <a:ln cap="flat" cmpd="sng" w="9525">
            <a:solidFill>
              <a:schemeClr val="dk1"/>
            </a:solidFill>
            <a:prstDash val="solid"/>
            <a:miter/>
            <a:headEnd len="med" w="med" type="none"/>
            <a:tailEnd len="med" w="med" type="none"/>
          </a:ln>
        </p:spPr>
      </p:cxnSp>
      <p:sp>
        <p:nvSpPr>
          <p:cNvPr id="335" name="Shape 335"/>
          <p:cNvSpPr txBox="1"/>
          <p:nvPr/>
        </p:nvSpPr>
        <p:spPr>
          <a:xfrm>
            <a:off x="2971800" y="914400"/>
            <a:ext cx="3352799" cy="73818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D5A50"/>
              </a:buClr>
              <a:buSzPct val="25000"/>
              <a:buFont typeface="Arial"/>
              <a:buNone/>
            </a:pPr>
            <a:r>
              <a:rPr b="1" i="1" lang="en-US" sz="1400" u="none" cap="none" strike="noStrike">
                <a:solidFill>
                  <a:srgbClr val="0D5A50"/>
                </a:solidFill>
                <a:latin typeface="Arial"/>
                <a:ea typeface="Arial"/>
                <a:cs typeface="Arial"/>
                <a:sym typeface="Arial"/>
              </a:rPr>
              <a:t>What changed?  How and why?  What was the impact?  What was its significance?</a:t>
            </a:r>
          </a:p>
        </p:txBody>
      </p:sp>
      <p:cxnSp>
        <p:nvCxnSpPr>
          <p:cNvPr id="336" name="Shape 336"/>
          <p:cNvCxnSpPr/>
          <p:nvPr/>
        </p:nvCxnSpPr>
        <p:spPr>
          <a:xfrm>
            <a:off x="3505200" y="5029200"/>
            <a:ext cx="2133599" cy="0"/>
          </a:xfrm>
          <a:prstGeom prst="straightConnector1">
            <a:avLst/>
          </a:prstGeom>
          <a:noFill/>
          <a:ln cap="flat" cmpd="sng" w="9525">
            <a:solidFill>
              <a:schemeClr val="dk1"/>
            </a:solidFill>
            <a:prstDash val="solid"/>
            <a:miter/>
            <a:headEnd len="med" w="med" type="none"/>
            <a:tailEnd len="med" w="med" type="none"/>
          </a:ln>
        </p:spPr>
      </p:cxnSp>
      <p:cxnSp>
        <p:nvCxnSpPr>
          <p:cNvPr id="337" name="Shape 337"/>
          <p:cNvCxnSpPr/>
          <p:nvPr/>
        </p:nvCxnSpPr>
        <p:spPr>
          <a:xfrm>
            <a:off x="2057400" y="2209800"/>
            <a:ext cx="762000" cy="3200399"/>
          </a:xfrm>
          <a:prstGeom prst="straightConnector1">
            <a:avLst/>
          </a:prstGeom>
          <a:noFill/>
          <a:ln cap="flat" cmpd="sng" w="19050">
            <a:solidFill>
              <a:schemeClr val="dk1"/>
            </a:solidFill>
            <a:prstDash val="solid"/>
            <a:miter/>
            <a:headEnd len="med" w="med" type="none"/>
            <a:tailEnd len="lg" w="lg" type="triangle"/>
          </a:ln>
        </p:spPr>
      </p:cxnSp>
      <p:sp>
        <p:nvSpPr>
          <p:cNvPr id="338" name="Shape 338"/>
          <p:cNvSpPr txBox="1"/>
          <p:nvPr/>
        </p:nvSpPr>
        <p:spPr>
          <a:xfrm>
            <a:off x="457200" y="3200400"/>
            <a:ext cx="15240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Research!!</a:t>
            </a:r>
          </a:p>
        </p:txBody>
      </p:sp>
      <p:sp>
        <p:nvSpPr>
          <p:cNvPr id="339" name="Shape 339"/>
          <p:cNvSpPr txBox="1"/>
          <p:nvPr/>
        </p:nvSpPr>
        <p:spPr>
          <a:xfrm>
            <a:off x="2590800" y="5943600"/>
            <a:ext cx="44958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INVEST TIME IN FINDING THE TOPIC</a:t>
            </a:r>
          </a:p>
        </p:txBody>
      </p:sp>
      <p:sp>
        <p:nvSpPr>
          <p:cNvPr id="340" name="Shape 340"/>
          <p:cNvSpPr txBox="1"/>
          <p:nvPr/>
        </p:nvSpPr>
        <p:spPr>
          <a:xfrm>
            <a:off x="6858000" y="914400"/>
            <a:ext cx="1981199" cy="2262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Always the “big questions” of history.</a:t>
            </a:r>
          </a:p>
          <a:p>
            <a:pPr indent="0" lvl="0" marL="0" marR="0" rtl="0" algn="l">
              <a:lnSpc>
                <a:spcPct val="100000"/>
              </a:lnSpc>
              <a:spcBef>
                <a:spcPts val="600"/>
              </a:spcBef>
              <a:spcAft>
                <a:spcPts val="0"/>
              </a:spcAft>
              <a:buClr>
                <a:schemeClr val="lt1"/>
              </a:buClr>
              <a:buFont typeface="Arial"/>
              <a:buNone/>
            </a:pPr>
            <a:r>
              <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600"/>
              </a:spcBef>
              <a:spcAft>
                <a:spcPts val="0"/>
              </a:spcAft>
              <a:buClr>
                <a:schemeClr val="lt1"/>
              </a:buClr>
              <a:buFont typeface="Arial"/>
              <a:buNone/>
            </a:pPr>
            <a:r>
              <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60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A specific aspect of history to analyze.</a:t>
            </a:r>
          </a:p>
          <a:p>
            <a:pPr indent="0" lvl="0" marL="0" marR="0" rtl="0" algn="l">
              <a:lnSpc>
                <a:spcPct val="100000"/>
              </a:lnSpc>
              <a:spcBef>
                <a:spcPts val="600"/>
              </a:spcBef>
              <a:spcAft>
                <a:spcPts val="0"/>
              </a:spcAft>
              <a:buClr>
                <a:schemeClr val="lt1"/>
              </a:buClr>
              <a:buFont typeface="Arial"/>
              <a:buNone/>
            </a:pPr>
            <a:r>
              <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60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I love TV! </a:t>
            </a:r>
          </a:p>
          <a:p>
            <a:pPr indent="0" lvl="0" marL="0" marR="0" rtl="0" algn="l">
              <a:lnSpc>
                <a:spcPct val="100000"/>
              </a:lnSpc>
              <a:spcBef>
                <a:spcPts val="0"/>
              </a:spcBef>
              <a:spcAft>
                <a:spcPts val="0"/>
              </a:spcAft>
              <a:buNone/>
            </a:pPr>
            <a:r>
              <a:t/>
            </a:r>
            <a:endParaRPr b="1" i="0" sz="1200" u="none" cap="none" strike="noStrik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5" name="Shape 345"/>
        <p:cNvGrpSpPr/>
        <p:nvPr/>
      </p:nvGrpSpPr>
      <p:grpSpPr>
        <a:xfrm>
          <a:off x="0" y="0"/>
          <a:ext cx="0" cy="0"/>
          <a:chOff x="0" y="0"/>
          <a:chExt cx="0" cy="0"/>
        </a:xfrm>
      </p:grpSpPr>
      <p:sp>
        <p:nvSpPr>
          <p:cNvPr id="346" name="Shape 346"/>
          <p:cNvSpPr/>
          <p:nvPr/>
        </p:nvSpPr>
        <p:spPr>
          <a:xfrm>
            <a:off x="2590800" y="838200"/>
            <a:ext cx="3962399" cy="4562475"/>
          </a:xfrm>
          <a:custGeom>
            <a:pathLst>
              <a:path extrusionOk="0" h="21600" w="21600">
                <a:moveTo>
                  <a:pt x="0" y="0"/>
                </a:moveTo>
                <a:lnTo>
                  <a:pt x="5400" y="21600"/>
                </a:lnTo>
                <a:lnTo>
                  <a:pt x="16200" y="21600"/>
                </a:lnTo>
                <a:lnTo>
                  <a:pt x="21600" y="0"/>
                </a:lnTo>
                <a:lnTo>
                  <a:pt x="0" y="0"/>
                </a:lnTo>
                <a:close/>
              </a:path>
            </a:pathLst>
          </a:cu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cxnSp>
        <p:nvCxnSpPr>
          <p:cNvPr id="347" name="Shape 347"/>
          <p:cNvCxnSpPr/>
          <p:nvPr/>
        </p:nvCxnSpPr>
        <p:spPr>
          <a:xfrm>
            <a:off x="2743200" y="1676400"/>
            <a:ext cx="3657600" cy="0"/>
          </a:xfrm>
          <a:prstGeom prst="straightConnector1">
            <a:avLst/>
          </a:prstGeom>
          <a:noFill/>
          <a:ln cap="flat" cmpd="sng" w="9525">
            <a:solidFill>
              <a:schemeClr val="dk1"/>
            </a:solidFill>
            <a:prstDash val="solid"/>
            <a:miter/>
            <a:headEnd len="med" w="med" type="none"/>
            <a:tailEnd len="med" w="med" type="none"/>
          </a:ln>
        </p:spPr>
      </p:cxnSp>
      <p:cxnSp>
        <p:nvCxnSpPr>
          <p:cNvPr id="348" name="Shape 348"/>
          <p:cNvCxnSpPr/>
          <p:nvPr/>
        </p:nvCxnSpPr>
        <p:spPr>
          <a:xfrm>
            <a:off x="2895600" y="2209800"/>
            <a:ext cx="3352799" cy="0"/>
          </a:xfrm>
          <a:prstGeom prst="straightConnector1">
            <a:avLst/>
          </a:prstGeom>
          <a:noFill/>
          <a:ln cap="flat" cmpd="sng" w="9525">
            <a:solidFill>
              <a:schemeClr val="dk1"/>
            </a:solidFill>
            <a:prstDash val="solid"/>
            <a:miter/>
            <a:headEnd len="med" w="med" type="none"/>
            <a:tailEnd len="med" w="med" type="none"/>
          </a:ln>
        </p:spPr>
      </p:cxnSp>
      <p:sp>
        <p:nvSpPr>
          <p:cNvPr id="349" name="Shape 349"/>
          <p:cNvSpPr txBox="1"/>
          <p:nvPr/>
        </p:nvSpPr>
        <p:spPr>
          <a:xfrm>
            <a:off x="5410200" y="2514600"/>
            <a:ext cx="31241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cxnSp>
        <p:nvCxnSpPr>
          <p:cNvPr id="350" name="Shape 350"/>
          <p:cNvCxnSpPr/>
          <p:nvPr/>
        </p:nvCxnSpPr>
        <p:spPr>
          <a:xfrm>
            <a:off x="3048000" y="2971800"/>
            <a:ext cx="3048000" cy="0"/>
          </a:xfrm>
          <a:prstGeom prst="straightConnector1">
            <a:avLst/>
          </a:prstGeom>
          <a:noFill/>
          <a:ln cap="flat" cmpd="sng" w="9525">
            <a:solidFill>
              <a:schemeClr val="dk1"/>
            </a:solidFill>
            <a:prstDash val="solid"/>
            <a:miter/>
            <a:headEnd len="med" w="med" type="none"/>
            <a:tailEnd len="med" w="med" type="none"/>
          </a:ln>
        </p:spPr>
      </p:cxnSp>
      <p:sp>
        <p:nvSpPr>
          <p:cNvPr id="351" name="Shape 351"/>
          <p:cNvSpPr txBox="1"/>
          <p:nvPr/>
        </p:nvSpPr>
        <p:spPr>
          <a:xfrm>
            <a:off x="3733800" y="2362200"/>
            <a:ext cx="18288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accent2"/>
              </a:buClr>
              <a:buSzPct val="25000"/>
              <a:buFont typeface="Arial"/>
              <a:buNone/>
            </a:pPr>
            <a:r>
              <a:rPr b="1" i="0" lang="en-US" sz="1800" u="none" cap="none" strike="noStrike">
                <a:solidFill>
                  <a:schemeClr val="accent2"/>
                </a:solidFill>
                <a:latin typeface="Arial"/>
                <a:ea typeface="Arial"/>
                <a:cs typeface="Arial"/>
                <a:sym typeface="Arial"/>
              </a:rPr>
              <a:t>BROAD TOPIC</a:t>
            </a:r>
          </a:p>
        </p:txBody>
      </p:sp>
      <p:cxnSp>
        <p:nvCxnSpPr>
          <p:cNvPr id="352" name="Shape 352"/>
          <p:cNvCxnSpPr/>
          <p:nvPr/>
        </p:nvCxnSpPr>
        <p:spPr>
          <a:xfrm>
            <a:off x="3276600" y="3886200"/>
            <a:ext cx="2590800" cy="0"/>
          </a:xfrm>
          <a:prstGeom prst="straightConnector1">
            <a:avLst/>
          </a:prstGeom>
          <a:noFill/>
          <a:ln cap="flat" cmpd="sng" w="9525">
            <a:solidFill>
              <a:schemeClr val="dk1"/>
            </a:solidFill>
            <a:prstDash val="solid"/>
            <a:miter/>
            <a:headEnd len="med" w="med" type="none"/>
            <a:tailEnd len="med" w="med" type="none"/>
          </a:ln>
        </p:spPr>
      </p:cxnSp>
      <p:sp>
        <p:nvSpPr>
          <p:cNvPr id="353" name="Shape 353"/>
          <p:cNvSpPr txBox="1"/>
          <p:nvPr/>
        </p:nvSpPr>
        <p:spPr>
          <a:xfrm>
            <a:off x="3657600" y="3200400"/>
            <a:ext cx="20574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660033"/>
              </a:buClr>
              <a:buSzPct val="25000"/>
              <a:buFont typeface="Arial"/>
              <a:buNone/>
            </a:pPr>
            <a:r>
              <a:rPr b="1" i="0" lang="en-US" sz="1800" u="none" cap="none" strike="noStrike">
                <a:solidFill>
                  <a:srgbClr val="660033"/>
                </a:solidFill>
                <a:latin typeface="Arial"/>
                <a:ea typeface="Arial"/>
                <a:cs typeface="Arial"/>
                <a:sym typeface="Arial"/>
              </a:rPr>
              <a:t>Narrowed Topic</a:t>
            </a:r>
          </a:p>
        </p:txBody>
      </p:sp>
      <p:sp>
        <p:nvSpPr>
          <p:cNvPr id="354" name="Shape 354"/>
          <p:cNvSpPr txBox="1"/>
          <p:nvPr/>
        </p:nvSpPr>
        <p:spPr>
          <a:xfrm>
            <a:off x="2971800" y="914400"/>
            <a:ext cx="3352799" cy="73818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138677"/>
              </a:buClr>
              <a:buSzPct val="25000"/>
              <a:buFont typeface="Arial"/>
              <a:buNone/>
            </a:pPr>
            <a:r>
              <a:rPr b="1" i="1" lang="en-US" sz="1400" u="none" cap="none" strike="noStrike">
                <a:solidFill>
                  <a:srgbClr val="138677"/>
                </a:solidFill>
                <a:latin typeface="Arial"/>
                <a:ea typeface="Arial"/>
                <a:cs typeface="Arial"/>
                <a:sym typeface="Arial"/>
              </a:rPr>
              <a:t>What changed?  How and why?  What was the impact?  What was its significance?</a:t>
            </a:r>
          </a:p>
        </p:txBody>
      </p:sp>
      <p:cxnSp>
        <p:nvCxnSpPr>
          <p:cNvPr id="355" name="Shape 355"/>
          <p:cNvCxnSpPr/>
          <p:nvPr/>
        </p:nvCxnSpPr>
        <p:spPr>
          <a:xfrm>
            <a:off x="3505200" y="5029200"/>
            <a:ext cx="2133599" cy="0"/>
          </a:xfrm>
          <a:prstGeom prst="straightConnector1">
            <a:avLst/>
          </a:prstGeom>
          <a:noFill/>
          <a:ln cap="flat" cmpd="sng" w="9525">
            <a:solidFill>
              <a:schemeClr val="dk1"/>
            </a:solidFill>
            <a:prstDash val="solid"/>
            <a:miter/>
            <a:headEnd len="med" w="med" type="none"/>
            <a:tailEnd len="med" w="med" type="none"/>
          </a:ln>
        </p:spPr>
      </p:cxnSp>
      <p:cxnSp>
        <p:nvCxnSpPr>
          <p:cNvPr id="356" name="Shape 356"/>
          <p:cNvCxnSpPr/>
          <p:nvPr/>
        </p:nvCxnSpPr>
        <p:spPr>
          <a:xfrm>
            <a:off x="2057400" y="2209800"/>
            <a:ext cx="762000" cy="3200399"/>
          </a:xfrm>
          <a:prstGeom prst="straightConnector1">
            <a:avLst/>
          </a:prstGeom>
          <a:noFill/>
          <a:ln cap="flat" cmpd="sng" w="19050">
            <a:solidFill>
              <a:schemeClr val="dk1"/>
            </a:solidFill>
            <a:prstDash val="solid"/>
            <a:miter/>
            <a:headEnd len="med" w="med" type="none"/>
            <a:tailEnd len="lg" w="lg" type="triangle"/>
          </a:ln>
        </p:spPr>
      </p:cxnSp>
      <p:sp>
        <p:nvSpPr>
          <p:cNvPr id="357" name="Shape 357"/>
          <p:cNvSpPr txBox="1"/>
          <p:nvPr/>
        </p:nvSpPr>
        <p:spPr>
          <a:xfrm>
            <a:off x="457200" y="3200400"/>
            <a:ext cx="15240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Research!!</a:t>
            </a:r>
          </a:p>
        </p:txBody>
      </p:sp>
      <p:sp>
        <p:nvSpPr>
          <p:cNvPr id="358" name="Shape 358"/>
          <p:cNvSpPr txBox="1"/>
          <p:nvPr/>
        </p:nvSpPr>
        <p:spPr>
          <a:xfrm>
            <a:off x="2362200" y="5867400"/>
            <a:ext cx="42671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INVEST TIME IN FINDING THE TOPIC </a:t>
            </a:r>
          </a:p>
        </p:txBody>
      </p:sp>
      <p:sp>
        <p:nvSpPr>
          <p:cNvPr id="359" name="Shape 359"/>
          <p:cNvSpPr txBox="1"/>
          <p:nvPr/>
        </p:nvSpPr>
        <p:spPr>
          <a:xfrm>
            <a:off x="2971800" y="1752600"/>
            <a:ext cx="3276600" cy="8461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9900"/>
              </a:buClr>
              <a:buSzPct val="25000"/>
              <a:buFont typeface="Arial"/>
              <a:buNone/>
            </a:pPr>
            <a:r>
              <a:rPr b="1" i="0" lang="en-US" sz="1400" u="none" cap="none" strike="noStrike">
                <a:solidFill>
                  <a:srgbClr val="009900"/>
                </a:solidFill>
                <a:latin typeface="Arial"/>
                <a:ea typeface="Arial"/>
                <a:cs typeface="Arial"/>
                <a:sym typeface="Arial"/>
              </a:rPr>
              <a:t>2013 Theme is “Turning Points in History: People, Ideas, Events”</a:t>
            </a:r>
          </a:p>
          <a:p>
            <a:pPr indent="0" lvl="0" marL="0" marR="0" rtl="0" algn="l">
              <a:lnSpc>
                <a:spcPct val="100000"/>
              </a:lnSpc>
              <a:spcBef>
                <a:spcPts val="0"/>
              </a:spcBef>
              <a:spcAft>
                <a:spcPts val="0"/>
              </a:spcAft>
              <a:buNone/>
            </a:pPr>
            <a:r>
              <a:t/>
            </a:r>
            <a:endParaRPr b="1" i="0" sz="1400" u="none" cap="none" strike="noStrike">
              <a:solidFill>
                <a:srgbClr val="009900"/>
              </a:solidFill>
              <a:latin typeface="Arial"/>
              <a:ea typeface="Arial"/>
              <a:cs typeface="Arial"/>
              <a:sym typeface="Arial"/>
            </a:endParaRPr>
          </a:p>
        </p:txBody>
      </p:sp>
      <p:sp>
        <p:nvSpPr>
          <p:cNvPr id="360" name="Shape 360"/>
          <p:cNvSpPr txBox="1"/>
          <p:nvPr/>
        </p:nvSpPr>
        <p:spPr>
          <a:xfrm>
            <a:off x="6858000" y="914400"/>
            <a:ext cx="1981199" cy="32781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Always the “big questions” of history.</a:t>
            </a:r>
          </a:p>
          <a:p>
            <a:pPr indent="0" lvl="0" marL="0" marR="0" rtl="0" algn="l">
              <a:lnSpc>
                <a:spcPct val="100000"/>
              </a:lnSpc>
              <a:spcBef>
                <a:spcPts val="50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a:p>
            <a:pPr indent="0" lvl="0" marL="0" marR="0" rtl="0" algn="l">
              <a:lnSpc>
                <a:spcPct val="100000"/>
              </a:lnSpc>
              <a:spcBef>
                <a:spcPts val="50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a:p>
            <a:pPr indent="0" lvl="0" marL="0" marR="0" rtl="0" algn="l">
              <a:lnSpc>
                <a:spcPct val="100000"/>
              </a:lnSpc>
              <a:spcBef>
                <a:spcPts val="60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A specific aspect of history to analyze.</a:t>
            </a:r>
          </a:p>
          <a:p>
            <a:pPr indent="0" lvl="0" marL="0" marR="0" rtl="0" algn="l">
              <a:lnSpc>
                <a:spcPct val="100000"/>
              </a:lnSpc>
              <a:spcBef>
                <a:spcPts val="600"/>
              </a:spcBef>
              <a:spcAft>
                <a:spcPts val="0"/>
              </a:spcAft>
              <a:buClr>
                <a:schemeClr val="lt1"/>
              </a:buClr>
              <a:buFont typeface="Arial"/>
              <a:buNone/>
            </a:pPr>
            <a:r>
              <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60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I love TV. </a:t>
            </a:r>
          </a:p>
          <a:p>
            <a:pPr indent="0" lvl="0" marL="0" marR="0" rtl="0" algn="l">
              <a:lnSpc>
                <a:spcPct val="100000"/>
              </a:lnSpc>
              <a:spcBef>
                <a:spcPts val="600"/>
              </a:spcBef>
              <a:spcAft>
                <a:spcPts val="0"/>
              </a:spcAft>
              <a:buClr>
                <a:schemeClr val="lt1"/>
              </a:buClr>
              <a:buFont typeface="Arial"/>
              <a:buNone/>
            </a:pPr>
            <a:r>
              <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60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Hey, I didn’t know that Chicago was once famous for its television programs. Wow!</a:t>
            </a:r>
          </a:p>
          <a:p>
            <a:pPr indent="0" lvl="0" marL="0" marR="0" rtl="0" algn="l">
              <a:lnSpc>
                <a:spcPct val="100000"/>
              </a:lnSpc>
              <a:spcBef>
                <a:spcPts val="0"/>
              </a:spcBef>
              <a:spcAft>
                <a:spcPts val="0"/>
              </a:spcAft>
              <a:buNone/>
            </a:pPr>
            <a:r>
              <a:t/>
            </a:r>
            <a:endParaRPr b="1" i="0" sz="1200" u="none" cap="none" strike="noStrik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5" name="Shape 365"/>
        <p:cNvGrpSpPr/>
        <p:nvPr/>
      </p:nvGrpSpPr>
      <p:grpSpPr>
        <a:xfrm>
          <a:off x="0" y="0"/>
          <a:ext cx="0" cy="0"/>
          <a:chOff x="0" y="0"/>
          <a:chExt cx="0" cy="0"/>
        </a:xfrm>
      </p:grpSpPr>
      <p:sp>
        <p:nvSpPr>
          <p:cNvPr id="366" name="Shape 366"/>
          <p:cNvSpPr/>
          <p:nvPr/>
        </p:nvSpPr>
        <p:spPr>
          <a:xfrm>
            <a:off x="2590800" y="838200"/>
            <a:ext cx="3962399" cy="4562475"/>
          </a:xfrm>
          <a:custGeom>
            <a:pathLst>
              <a:path extrusionOk="0" h="21600" w="21600">
                <a:moveTo>
                  <a:pt x="0" y="0"/>
                </a:moveTo>
                <a:lnTo>
                  <a:pt x="5400" y="21600"/>
                </a:lnTo>
                <a:lnTo>
                  <a:pt x="16200" y="21600"/>
                </a:lnTo>
                <a:lnTo>
                  <a:pt x="21600" y="0"/>
                </a:lnTo>
                <a:lnTo>
                  <a:pt x="0" y="0"/>
                </a:lnTo>
                <a:close/>
              </a:path>
            </a:pathLst>
          </a:cu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cxnSp>
        <p:nvCxnSpPr>
          <p:cNvPr id="367" name="Shape 367"/>
          <p:cNvCxnSpPr/>
          <p:nvPr/>
        </p:nvCxnSpPr>
        <p:spPr>
          <a:xfrm>
            <a:off x="2819400" y="1676400"/>
            <a:ext cx="3505200" cy="0"/>
          </a:xfrm>
          <a:prstGeom prst="straightConnector1">
            <a:avLst/>
          </a:prstGeom>
          <a:noFill/>
          <a:ln cap="flat" cmpd="sng" w="9525">
            <a:solidFill>
              <a:schemeClr val="dk1"/>
            </a:solidFill>
            <a:prstDash val="solid"/>
            <a:miter/>
            <a:headEnd len="med" w="med" type="none"/>
            <a:tailEnd len="med" w="med" type="none"/>
          </a:ln>
        </p:spPr>
      </p:cxnSp>
      <p:cxnSp>
        <p:nvCxnSpPr>
          <p:cNvPr id="368" name="Shape 368"/>
          <p:cNvCxnSpPr/>
          <p:nvPr/>
        </p:nvCxnSpPr>
        <p:spPr>
          <a:xfrm>
            <a:off x="2895600" y="2209800"/>
            <a:ext cx="3352799" cy="0"/>
          </a:xfrm>
          <a:prstGeom prst="straightConnector1">
            <a:avLst/>
          </a:prstGeom>
          <a:noFill/>
          <a:ln cap="flat" cmpd="sng" w="9525">
            <a:solidFill>
              <a:schemeClr val="dk1"/>
            </a:solidFill>
            <a:prstDash val="solid"/>
            <a:miter/>
            <a:headEnd len="med" w="med" type="none"/>
            <a:tailEnd len="med" w="med" type="none"/>
          </a:ln>
        </p:spPr>
      </p:cxnSp>
      <p:sp>
        <p:nvSpPr>
          <p:cNvPr id="369" name="Shape 369"/>
          <p:cNvSpPr txBox="1"/>
          <p:nvPr/>
        </p:nvSpPr>
        <p:spPr>
          <a:xfrm>
            <a:off x="5410200" y="2514600"/>
            <a:ext cx="31241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cxnSp>
        <p:nvCxnSpPr>
          <p:cNvPr id="370" name="Shape 370"/>
          <p:cNvCxnSpPr/>
          <p:nvPr/>
        </p:nvCxnSpPr>
        <p:spPr>
          <a:xfrm>
            <a:off x="3048000" y="2971800"/>
            <a:ext cx="3048000" cy="0"/>
          </a:xfrm>
          <a:prstGeom prst="straightConnector1">
            <a:avLst/>
          </a:prstGeom>
          <a:noFill/>
          <a:ln cap="flat" cmpd="sng" w="9525">
            <a:solidFill>
              <a:schemeClr val="dk1"/>
            </a:solidFill>
            <a:prstDash val="solid"/>
            <a:miter/>
            <a:headEnd len="med" w="med" type="none"/>
            <a:tailEnd len="med" w="med" type="none"/>
          </a:ln>
        </p:spPr>
      </p:cxnSp>
      <p:sp>
        <p:nvSpPr>
          <p:cNvPr id="371" name="Shape 371"/>
          <p:cNvSpPr txBox="1"/>
          <p:nvPr/>
        </p:nvSpPr>
        <p:spPr>
          <a:xfrm>
            <a:off x="3733800" y="2362200"/>
            <a:ext cx="18288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accent2"/>
              </a:buClr>
              <a:buSzPct val="25000"/>
              <a:buFont typeface="Arial"/>
              <a:buNone/>
            </a:pPr>
            <a:r>
              <a:rPr b="1" i="0" lang="en-US" sz="1800" u="none" cap="none" strike="noStrike">
                <a:solidFill>
                  <a:schemeClr val="accent2"/>
                </a:solidFill>
                <a:latin typeface="Arial"/>
                <a:ea typeface="Arial"/>
                <a:cs typeface="Arial"/>
                <a:sym typeface="Arial"/>
              </a:rPr>
              <a:t>BROAD TOPIC</a:t>
            </a:r>
          </a:p>
        </p:txBody>
      </p:sp>
      <p:cxnSp>
        <p:nvCxnSpPr>
          <p:cNvPr id="372" name="Shape 372"/>
          <p:cNvCxnSpPr/>
          <p:nvPr/>
        </p:nvCxnSpPr>
        <p:spPr>
          <a:xfrm>
            <a:off x="3276600" y="3886200"/>
            <a:ext cx="2590800" cy="0"/>
          </a:xfrm>
          <a:prstGeom prst="straightConnector1">
            <a:avLst/>
          </a:prstGeom>
          <a:noFill/>
          <a:ln cap="flat" cmpd="sng" w="9525">
            <a:solidFill>
              <a:schemeClr val="dk1"/>
            </a:solidFill>
            <a:prstDash val="solid"/>
            <a:miter/>
            <a:headEnd len="med" w="med" type="none"/>
            <a:tailEnd len="med" w="med" type="none"/>
          </a:ln>
        </p:spPr>
      </p:cxnSp>
      <p:sp>
        <p:nvSpPr>
          <p:cNvPr id="373" name="Shape 373"/>
          <p:cNvSpPr txBox="1"/>
          <p:nvPr/>
        </p:nvSpPr>
        <p:spPr>
          <a:xfrm>
            <a:off x="3657600" y="3200400"/>
            <a:ext cx="20574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660033"/>
              </a:buClr>
              <a:buSzPct val="25000"/>
              <a:buFont typeface="Arial"/>
              <a:buNone/>
            </a:pPr>
            <a:r>
              <a:rPr b="1" i="0" lang="en-US" sz="1800" u="none" cap="none" strike="noStrike">
                <a:solidFill>
                  <a:srgbClr val="660033"/>
                </a:solidFill>
                <a:latin typeface="Arial"/>
                <a:ea typeface="Arial"/>
                <a:cs typeface="Arial"/>
                <a:sym typeface="Arial"/>
              </a:rPr>
              <a:t>Narrowed Topic</a:t>
            </a:r>
          </a:p>
        </p:txBody>
      </p:sp>
      <p:sp>
        <p:nvSpPr>
          <p:cNvPr id="374" name="Shape 374"/>
          <p:cNvSpPr txBox="1"/>
          <p:nvPr/>
        </p:nvSpPr>
        <p:spPr>
          <a:xfrm>
            <a:off x="2971800" y="914400"/>
            <a:ext cx="3352799" cy="73818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138677"/>
              </a:buClr>
              <a:buSzPct val="25000"/>
              <a:buFont typeface="Arial"/>
              <a:buNone/>
            </a:pPr>
            <a:r>
              <a:rPr b="1" i="1" lang="en-US" sz="1400" u="none" cap="none" strike="noStrike">
                <a:solidFill>
                  <a:srgbClr val="138677"/>
                </a:solidFill>
                <a:latin typeface="Arial"/>
                <a:ea typeface="Arial"/>
                <a:cs typeface="Arial"/>
                <a:sym typeface="Arial"/>
              </a:rPr>
              <a:t>What changed?  How and why?  What was the impact?  What was its significance?</a:t>
            </a:r>
          </a:p>
        </p:txBody>
      </p:sp>
      <p:sp>
        <p:nvSpPr>
          <p:cNvPr id="375" name="Shape 375"/>
          <p:cNvSpPr txBox="1"/>
          <p:nvPr/>
        </p:nvSpPr>
        <p:spPr>
          <a:xfrm>
            <a:off x="4032250" y="4038600"/>
            <a:ext cx="1524000" cy="646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1" i="0" lang="en-US" sz="1800" u="none" cap="none" strike="noStrike">
                <a:solidFill>
                  <a:srgbClr val="FF0000"/>
                </a:solidFill>
                <a:latin typeface="Arial"/>
                <a:ea typeface="Arial"/>
                <a:cs typeface="Arial"/>
                <a:sym typeface="Arial"/>
              </a:rPr>
              <a:t>Historical Question</a:t>
            </a:r>
          </a:p>
        </p:txBody>
      </p:sp>
      <p:cxnSp>
        <p:nvCxnSpPr>
          <p:cNvPr id="376" name="Shape 376"/>
          <p:cNvCxnSpPr/>
          <p:nvPr/>
        </p:nvCxnSpPr>
        <p:spPr>
          <a:xfrm>
            <a:off x="3505200" y="5029200"/>
            <a:ext cx="2133599" cy="0"/>
          </a:xfrm>
          <a:prstGeom prst="straightConnector1">
            <a:avLst/>
          </a:prstGeom>
          <a:noFill/>
          <a:ln cap="flat" cmpd="sng" w="9525">
            <a:solidFill>
              <a:schemeClr val="dk1"/>
            </a:solidFill>
            <a:prstDash val="solid"/>
            <a:miter/>
            <a:headEnd len="med" w="med" type="none"/>
            <a:tailEnd len="med" w="med" type="none"/>
          </a:ln>
        </p:spPr>
      </p:cxnSp>
      <p:cxnSp>
        <p:nvCxnSpPr>
          <p:cNvPr id="377" name="Shape 377"/>
          <p:cNvCxnSpPr/>
          <p:nvPr/>
        </p:nvCxnSpPr>
        <p:spPr>
          <a:xfrm>
            <a:off x="2057400" y="2209800"/>
            <a:ext cx="762000" cy="3200399"/>
          </a:xfrm>
          <a:prstGeom prst="straightConnector1">
            <a:avLst/>
          </a:prstGeom>
          <a:noFill/>
          <a:ln cap="flat" cmpd="sng" w="19050">
            <a:solidFill>
              <a:schemeClr val="dk1"/>
            </a:solidFill>
            <a:prstDash val="solid"/>
            <a:miter/>
            <a:headEnd len="med" w="med" type="none"/>
            <a:tailEnd len="lg" w="lg" type="triangle"/>
          </a:ln>
        </p:spPr>
      </p:cxnSp>
      <p:sp>
        <p:nvSpPr>
          <p:cNvPr id="378" name="Shape 378"/>
          <p:cNvSpPr txBox="1"/>
          <p:nvPr/>
        </p:nvSpPr>
        <p:spPr>
          <a:xfrm>
            <a:off x="457200" y="3200400"/>
            <a:ext cx="15240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Research!!</a:t>
            </a:r>
          </a:p>
        </p:txBody>
      </p:sp>
      <p:sp>
        <p:nvSpPr>
          <p:cNvPr id="379" name="Shape 379"/>
          <p:cNvSpPr txBox="1"/>
          <p:nvPr/>
        </p:nvSpPr>
        <p:spPr>
          <a:xfrm>
            <a:off x="2667000" y="6019800"/>
            <a:ext cx="42671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INVEST TIME IN FINDING THE TOPIC</a:t>
            </a:r>
          </a:p>
        </p:txBody>
      </p:sp>
      <p:sp>
        <p:nvSpPr>
          <p:cNvPr id="380" name="Shape 380"/>
          <p:cNvSpPr txBox="1"/>
          <p:nvPr/>
        </p:nvSpPr>
        <p:spPr>
          <a:xfrm>
            <a:off x="11858625" y="2424111"/>
            <a:ext cx="184149" cy="244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381" name="Shape 381"/>
          <p:cNvSpPr txBox="1"/>
          <p:nvPr/>
        </p:nvSpPr>
        <p:spPr>
          <a:xfrm>
            <a:off x="3124200" y="1752600"/>
            <a:ext cx="3124199" cy="6302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9900"/>
              </a:buClr>
              <a:buSzPct val="25000"/>
              <a:buFont typeface="Arial"/>
              <a:buNone/>
            </a:pPr>
            <a:r>
              <a:rPr b="1" i="0" lang="en-US" sz="1400" u="none" cap="none" strike="noStrike">
                <a:solidFill>
                  <a:srgbClr val="009900"/>
                </a:solidFill>
                <a:latin typeface="Arial"/>
                <a:ea typeface="Arial"/>
                <a:cs typeface="Arial"/>
                <a:sym typeface="Arial"/>
              </a:rPr>
              <a:t>NHD THEME</a:t>
            </a:r>
          </a:p>
          <a:p>
            <a:pPr indent="0" lvl="0" marL="0" marR="0" rtl="0" algn="l">
              <a:lnSpc>
                <a:spcPct val="100000"/>
              </a:lnSpc>
              <a:spcBef>
                <a:spcPts val="0"/>
              </a:spcBef>
              <a:spcAft>
                <a:spcPts val="0"/>
              </a:spcAft>
              <a:buNone/>
            </a:pPr>
            <a:r>
              <a:t/>
            </a:r>
            <a:endParaRPr b="1" i="0" sz="1400" u="none" cap="none" strike="noStrike">
              <a:solidFill>
                <a:srgbClr val="009900"/>
              </a:solidFill>
              <a:latin typeface="Arial"/>
              <a:ea typeface="Arial"/>
              <a:cs typeface="Arial"/>
              <a:sym typeface="Arial"/>
            </a:endParaRPr>
          </a:p>
        </p:txBody>
      </p:sp>
      <p:sp>
        <p:nvSpPr>
          <p:cNvPr id="382" name="Shape 382"/>
          <p:cNvSpPr txBox="1"/>
          <p:nvPr/>
        </p:nvSpPr>
        <p:spPr>
          <a:xfrm>
            <a:off x="6858000" y="914400"/>
            <a:ext cx="1981199" cy="42941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Always the “big questions” of history.</a:t>
            </a:r>
          </a:p>
          <a:p>
            <a:pPr indent="0" lvl="0" marL="0" marR="0" rtl="0" algn="l">
              <a:lnSpc>
                <a:spcPct val="100000"/>
              </a:lnSpc>
              <a:spcBef>
                <a:spcPts val="600"/>
              </a:spcBef>
              <a:spcAft>
                <a:spcPts val="0"/>
              </a:spcAft>
              <a:buClr>
                <a:schemeClr val="lt1"/>
              </a:buClr>
              <a:buFont typeface="Arial"/>
              <a:buNone/>
            </a:pPr>
            <a:r>
              <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50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a:p>
            <a:pPr indent="0" lvl="0" marL="0" marR="0" rtl="0" algn="l">
              <a:lnSpc>
                <a:spcPct val="100000"/>
              </a:lnSpc>
              <a:spcBef>
                <a:spcPts val="60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A specific aspect of history to analyze.</a:t>
            </a:r>
          </a:p>
          <a:p>
            <a:pPr indent="0" lvl="0" marL="0" marR="0" rtl="0" algn="l">
              <a:lnSpc>
                <a:spcPct val="100000"/>
              </a:lnSpc>
              <a:spcBef>
                <a:spcPts val="600"/>
              </a:spcBef>
              <a:spcAft>
                <a:spcPts val="0"/>
              </a:spcAft>
              <a:buClr>
                <a:schemeClr val="lt1"/>
              </a:buClr>
              <a:buFont typeface="Arial"/>
              <a:buNone/>
            </a:pPr>
            <a:r>
              <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60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I love TV. </a:t>
            </a:r>
          </a:p>
          <a:p>
            <a:pPr indent="0" lvl="0" marL="0" marR="0" rtl="0" algn="l">
              <a:lnSpc>
                <a:spcPct val="100000"/>
              </a:lnSpc>
              <a:spcBef>
                <a:spcPts val="60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Hey, I didn’t know that Chicago was once famous for its television programs. Wow!</a:t>
            </a:r>
          </a:p>
          <a:p>
            <a:pPr indent="0" lvl="0" marL="0" marR="0" rtl="0" algn="l">
              <a:lnSpc>
                <a:spcPct val="100000"/>
              </a:lnSpc>
              <a:spcBef>
                <a:spcPts val="600"/>
              </a:spcBef>
              <a:spcAft>
                <a:spcPts val="0"/>
              </a:spcAft>
              <a:buClr>
                <a:schemeClr val="lt1"/>
              </a:buClr>
              <a:buFont typeface="Arial"/>
              <a:buNone/>
            </a:pPr>
            <a:r>
              <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60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Did Chicago TV produce any turning points in history?</a:t>
            </a:r>
          </a:p>
          <a:p>
            <a:pPr indent="0" lvl="0" marL="0" marR="0" rtl="0" algn="l">
              <a:lnSpc>
                <a:spcPct val="100000"/>
              </a:lnSpc>
              <a:spcBef>
                <a:spcPts val="600"/>
              </a:spcBef>
              <a:spcAft>
                <a:spcPts val="0"/>
              </a:spcAft>
              <a:buClr>
                <a:schemeClr val="lt1"/>
              </a:buClr>
              <a:buFont typeface="Arial"/>
              <a:buNone/>
            </a:pPr>
            <a:r>
              <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2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7" name="Shape 387"/>
        <p:cNvGrpSpPr/>
        <p:nvPr/>
      </p:nvGrpSpPr>
      <p:grpSpPr>
        <a:xfrm>
          <a:off x="0" y="0"/>
          <a:ext cx="0" cy="0"/>
          <a:chOff x="0" y="0"/>
          <a:chExt cx="0" cy="0"/>
        </a:xfrm>
      </p:grpSpPr>
      <p:sp>
        <p:nvSpPr>
          <p:cNvPr id="388" name="Shape 388"/>
          <p:cNvSpPr/>
          <p:nvPr/>
        </p:nvSpPr>
        <p:spPr>
          <a:xfrm>
            <a:off x="2590800" y="838200"/>
            <a:ext cx="3962399" cy="4562475"/>
          </a:xfrm>
          <a:custGeom>
            <a:pathLst>
              <a:path extrusionOk="0" h="21600" w="21600">
                <a:moveTo>
                  <a:pt x="0" y="0"/>
                </a:moveTo>
                <a:lnTo>
                  <a:pt x="5400" y="21600"/>
                </a:lnTo>
                <a:lnTo>
                  <a:pt x="16200" y="21600"/>
                </a:lnTo>
                <a:lnTo>
                  <a:pt x="21600" y="0"/>
                </a:lnTo>
                <a:lnTo>
                  <a:pt x="0" y="0"/>
                </a:lnTo>
                <a:close/>
              </a:path>
            </a:pathLst>
          </a:cu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cxnSp>
        <p:nvCxnSpPr>
          <p:cNvPr id="389" name="Shape 389"/>
          <p:cNvCxnSpPr/>
          <p:nvPr/>
        </p:nvCxnSpPr>
        <p:spPr>
          <a:xfrm>
            <a:off x="2743200" y="1676400"/>
            <a:ext cx="3657600" cy="0"/>
          </a:xfrm>
          <a:prstGeom prst="straightConnector1">
            <a:avLst/>
          </a:prstGeom>
          <a:noFill/>
          <a:ln cap="flat" cmpd="sng" w="9525">
            <a:solidFill>
              <a:schemeClr val="dk1"/>
            </a:solidFill>
            <a:prstDash val="solid"/>
            <a:miter/>
            <a:headEnd len="med" w="med" type="none"/>
            <a:tailEnd len="med" w="med" type="none"/>
          </a:ln>
        </p:spPr>
      </p:cxnSp>
      <p:cxnSp>
        <p:nvCxnSpPr>
          <p:cNvPr id="390" name="Shape 390"/>
          <p:cNvCxnSpPr/>
          <p:nvPr/>
        </p:nvCxnSpPr>
        <p:spPr>
          <a:xfrm>
            <a:off x="2895600" y="2209800"/>
            <a:ext cx="3352799" cy="0"/>
          </a:xfrm>
          <a:prstGeom prst="straightConnector1">
            <a:avLst/>
          </a:prstGeom>
          <a:noFill/>
          <a:ln cap="flat" cmpd="sng" w="9525">
            <a:solidFill>
              <a:schemeClr val="dk1"/>
            </a:solidFill>
            <a:prstDash val="solid"/>
            <a:miter/>
            <a:headEnd len="med" w="med" type="none"/>
            <a:tailEnd len="med" w="med" type="none"/>
          </a:ln>
        </p:spPr>
      </p:cxnSp>
      <p:sp>
        <p:nvSpPr>
          <p:cNvPr id="391" name="Shape 391"/>
          <p:cNvSpPr txBox="1"/>
          <p:nvPr/>
        </p:nvSpPr>
        <p:spPr>
          <a:xfrm>
            <a:off x="5410200" y="2514600"/>
            <a:ext cx="31241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cxnSp>
        <p:nvCxnSpPr>
          <p:cNvPr id="392" name="Shape 392"/>
          <p:cNvCxnSpPr/>
          <p:nvPr/>
        </p:nvCxnSpPr>
        <p:spPr>
          <a:xfrm>
            <a:off x="3048000" y="2971800"/>
            <a:ext cx="3048000" cy="0"/>
          </a:xfrm>
          <a:prstGeom prst="straightConnector1">
            <a:avLst/>
          </a:prstGeom>
          <a:noFill/>
          <a:ln cap="flat" cmpd="sng" w="9525">
            <a:solidFill>
              <a:schemeClr val="dk1"/>
            </a:solidFill>
            <a:prstDash val="solid"/>
            <a:miter/>
            <a:headEnd len="med" w="med" type="none"/>
            <a:tailEnd len="med" w="med" type="none"/>
          </a:ln>
        </p:spPr>
      </p:cxnSp>
      <p:sp>
        <p:nvSpPr>
          <p:cNvPr id="393" name="Shape 393"/>
          <p:cNvSpPr txBox="1"/>
          <p:nvPr/>
        </p:nvSpPr>
        <p:spPr>
          <a:xfrm>
            <a:off x="3733800" y="2362200"/>
            <a:ext cx="18288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accent2"/>
              </a:buClr>
              <a:buSzPct val="25000"/>
              <a:buFont typeface="Arial"/>
              <a:buNone/>
            </a:pPr>
            <a:r>
              <a:rPr b="1" i="0" lang="en-US" sz="1800" u="none" cap="none" strike="noStrike">
                <a:solidFill>
                  <a:schemeClr val="accent2"/>
                </a:solidFill>
                <a:latin typeface="Arial"/>
                <a:ea typeface="Arial"/>
                <a:cs typeface="Arial"/>
                <a:sym typeface="Arial"/>
              </a:rPr>
              <a:t>BROAD TOPIC</a:t>
            </a:r>
          </a:p>
        </p:txBody>
      </p:sp>
      <p:cxnSp>
        <p:nvCxnSpPr>
          <p:cNvPr id="394" name="Shape 394"/>
          <p:cNvCxnSpPr/>
          <p:nvPr/>
        </p:nvCxnSpPr>
        <p:spPr>
          <a:xfrm>
            <a:off x="3276600" y="3886200"/>
            <a:ext cx="2590800" cy="0"/>
          </a:xfrm>
          <a:prstGeom prst="straightConnector1">
            <a:avLst/>
          </a:prstGeom>
          <a:noFill/>
          <a:ln cap="flat" cmpd="sng" w="9525">
            <a:solidFill>
              <a:schemeClr val="dk1"/>
            </a:solidFill>
            <a:prstDash val="solid"/>
            <a:miter/>
            <a:headEnd len="med" w="med" type="none"/>
            <a:tailEnd len="med" w="med" type="none"/>
          </a:ln>
        </p:spPr>
      </p:cxnSp>
      <p:sp>
        <p:nvSpPr>
          <p:cNvPr id="395" name="Shape 395"/>
          <p:cNvSpPr txBox="1"/>
          <p:nvPr/>
        </p:nvSpPr>
        <p:spPr>
          <a:xfrm>
            <a:off x="3657600" y="3200400"/>
            <a:ext cx="20574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660033"/>
              </a:buClr>
              <a:buSzPct val="25000"/>
              <a:buFont typeface="Arial"/>
              <a:buNone/>
            </a:pPr>
            <a:r>
              <a:rPr b="1" i="0" lang="en-US" sz="1800" u="none" cap="none" strike="noStrike">
                <a:solidFill>
                  <a:srgbClr val="660033"/>
                </a:solidFill>
                <a:latin typeface="Arial"/>
                <a:ea typeface="Arial"/>
                <a:cs typeface="Arial"/>
                <a:sym typeface="Arial"/>
              </a:rPr>
              <a:t>Narrowed Topic</a:t>
            </a:r>
          </a:p>
        </p:txBody>
      </p:sp>
      <p:sp>
        <p:nvSpPr>
          <p:cNvPr id="396" name="Shape 396"/>
          <p:cNvSpPr txBox="1"/>
          <p:nvPr/>
        </p:nvSpPr>
        <p:spPr>
          <a:xfrm>
            <a:off x="2971800" y="914400"/>
            <a:ext cx="3352799" cy="73818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138677"/>
              </a:buClr>
              <a:buSzPct val="25000"/>
              <a:buFont typeface="Arial"/>
              <a:buNone/>
            </a:pPr>
            <a:r>
              <a:rPr b="1" i="1" lang="en-US" sz="1400" u="none" cap="none" strike="noStrike">
                <a:solidFill>
                  <a:srgbClr val="138677"/>
                </a:solidFill>
                <a:latin typeface="Arial"/>
                <a:ea typeface="Arial"/>
                <a:cs typeface="Arial"/>
                <a:sym typeface="Arial"/>
              </a:rPr>
              <a:t>What changed?  How and why?  What was the impact?  What was its significance?</a:t>
            </a:r>
          </a:p>
        </p:txBody>
      </p:sp>
      <p:sp>
        <p:nvSpPr>
          <p:cNvPr id="397" name="Shape 397"/>
          <p:cNvSpPr txBox="1"/>
          <p:nvPr/>
        </p:nvSpPr>
        <p:spPr>
          <a:xfrm>
            <a:off x="3962400" y="4038600"/>
            <a:ext cx="1219199" cy="523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400" u="none" cap="none" strike="noStrike">
                <a:solidFill>
                  <a:schemeClr val="lt1"/>
                </a:solidFill>
                <a:latin typeface="Arial"/>
                <a:ea typeface="Arial"/>
                <a:cs typeface="Arial"/>
                <a:sym typeface="Arial"/>
              </a:rPr>
              <a:t>Historical Question</a:t>
            </a:r>
          </a:p>
        </p:txBody>
      </p:sp>
      <p:cxnSp>
        <p:nvCxnSpPr>
          <p:cNvPr id="398" name="Shape 398"/>
          <p:cNvCxnSpPr/>
          <p:nvPr/>
        </p:nvCxnSpPr>
        <p:spPr>
          <a:xfrm>
            <a:off x="3505200" y="5029200"/>
            <a:ext cx="2133599" cy="0"/>
          </a:xfrm>
          <a:prstGeom prst="straightConnector1">
            <a:avLst/>
          </a:prstGeom>
          <a:noFill/>
          <a:ln cap="flat" cmpd="sng" w="9525">
            <a:solidFill>
              <a:schemeClr val="dk1"/>
            </a:solidFill>
            <a:prstDash val="solid"/>
            <a:miter/>
            <a:headEnd len="med" w="med" type="none"/>
            <a:tailEnd len="med" w="med" type="none"/>
          </a:ln>
        </p:spPr>
      </p:cxnSp>
      <p:sp>
        <p:nvSpPr>
          <p:cNvPr id="399" name="Shape 399"/>
          <p:cNvSpPr txBox="1"/>
          <p:nvPr/>
        </p:nvSpPr>
        <p:spPr>
          <a:xfrm>
            <a:off x="3771900" y="5029200"/>
            <a:ext cx="1524000" cy="3079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Working Thesis</a:t>
            </a:r>
          </a:p>
        </p:txBody>
      </p:sp>
      <p:cxnSp>
        <p:nvCxnSpPr>
          <p:cNvPr id="400" name="Shape 400"/>
          <p:cNvCxnSpPr/>
          <p:nvPr/>
        </p:nvCxnSpPr>
        <p:spPr>
          <a:xfrm>
            <a:off x="2057400" y="2209800"/>
            <a:ext cx="762000" cy="3200399"/>
          </a:xfrm>
          <a:prstGeom prst="straightConnector1">
            <a:avLst/>
          </a:prstGeom>
          <a:noFill/>
          <a:ln cap="flat" cmpd="sng" w="19050">
            <a:solidFill>
              <a:schemeClr val="dk1"/>
            </a:solidFill>
            <a:prstDash val="solid"/>
            <a:miter/>
            <a:headEnd len="med" w="med" type="none"/>
            <a:tailEnd len="lg" w="lg" type="triangle"/>
          </a:ln>
        </p:spPr>
      </p:cxnSp>
      <p:sp>
        <p:nvSpPr>
          <p:cNvPr id="401" name="Shape 401"/>
          <p:cNvSpPr txBox="1"/>
          <p:nvPr/>
        </p:nvSpPr>
        <p:spPr>
          <a:xfrm>
            <a:off x="457200" y="3200400"/>
            <a:ext cx="15240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Research!!</a:t>
            </a:r>
          </a:p>
        </p:txBody>
      </p:sp>
      <p:sp>
        <p:nvSpPr>
          <p:cNvPr id="402" name="Shape 402"/>
          <p:cNvSpPr txBox="1"/>
          <p:nvPr/>
        </p:nvSpPr>
        <p:spPr>
          <a:xfrm>
            <a:off x="1524000" y="228600"/>
            <a:ext cx="63246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INVEST RESEARCH TIME IN FINDING THE TOPIC</a:t>
            </a:r>
          </a:p>
        </p:txBody>
      </p:sp>
      <p:sp>
        <p:nvSpPr>
          <p:cNvPr id="403" name="Shape 403"/>
          <p:cNvSpPr txBox="1"/>
          <p:nvPr/>
        </p:nvSpPr>
        <p:spPr>
          <a:xfrm>
            <a:off x="6934200" y="3810000"/>
            <a:ext cx="1904999" cy="244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404" name="Shape 404"/>
          <p:cNvSpPr txBox="1"/>
          <p:nvPr/>
        </p:nvSpPr>
        <p:spPr>
          <a:xfrm>
            <a:off x="6705600" y="990600"/>
            <a:ext cx="21335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405" name="Shape 405"/>
          <p:cNvSpPr txBox="1"/>
          <p:nvPr/>
        </p:nvSpPr>
        <p:spPr>
          <a:xfrm>
            <a:off x="6858000" y="914400"/>
            <a:ext cx="1981199" cy="59547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Always the “big questions” of history.</a:t>
            </a:r>
          </a:p>
          <a:p>
            <a:pPr indent="0" lvl="0" marL="0" marR="0" rtl="0" algn="l">
              <a:lnSpc>
                <a:spcPct val="100000"/>
              </a:lnSpc>
              <a:spcBef>
                <a:spcPts val="600"/>
              </a:spcBef>
              <a:spcAft>
                <a:spcPts val="0"/>
              </a:spcAft>
              <a:buClr>
                <a:schemeClr val="lt1"/>
              </a:buClr>
              <a:buFont typeface="Arial"/>
              <a:buNone/>
            </a:pPr>
            <a:r>
              <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60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A specific aspect of history to analyze.</a:t>
            </a:r>
          </a:p>
          <a:p>
            <a:pPr indent="0" lvl="0" marL="0" marR="0" rtl="0" algn="l">
              <a:lnSpc>
                <a:spcPct val="100000"/>
              </a:lnSpc>
              <a:spcBef>
                <a:spcPts val="600"/>
              </a:spcBef>
              <a:spcAft>
                <a:spcPts val="0"/>
              </a:spcAft>
              <a:buClr>
                <a:schemeClr val="lt1"/>
              </a:buClr>
              <a:buFont typeface="Arial"/>
              <a:buNone/>
            </a:pPr>
            <a:r>
              <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60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I love TV! </a:t>
            </a:r>
          </a:p>
          <a:p>
            <a:pPr indent="0" lvl="0" marL="0" marR="0" rtl="0" algn="l">
              <a:lnSpc>
                <a:spcPct val="100000"/>
              </a:lnSpc>
              <a:spcBef>
                <a:spcPts val="50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a:p>
            <a:pPr indent="0" lvl="0" marL="0" marR="0" rtl="0" algn="l">
              <a:lnSpc>
                <a:spcPct val="100000"/>
              </a:lnSpc>
              <a:spcBef>
                <a:spcPts val="60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I didn’t know that Chicago was once famous for its television programs. Wow!</a:t>
            </a:r>
          </a:p>
          <a:p>
            <a:pPr indent="0" lvl="0" marL="0" marR="0" rtl="0" algn="l">
              <a:lnSpc>
                <a:spcPct val="100000"/>
              </a:lnSpc>
              <a:spcBef>
                <a:spcPts val="600"/>
              </a:spcBef>
              <a:spcAft>
                <a:spcPts val="0"/>
              </a:spcAft>
              <a:buClr>
                <a:schemeClr val="lt1"/>
              </a:buClr>
              <a:buFont typeface="Arial"/>
              <a:buNone/>
            </a:pPr>
            <a:r>
              <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60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Did Chicago TV produce any turning points in history?</a:t>
            </a:r>
          </a:p>
          <a:p>
            <a:pPr indent="0" lvl="0" marL="0" marR="0" rtl="0" algn="l">
              <a:lnSpc>
                <a:spcPct val="100000"/>
              </a:lnSpc>
              <a:spcBef>
                <a:spcPts val="600"/>
              </a:spcBef>
              <a:spcAft>
                <a:spcPts val="0"/>
              </a:spcAft>
              <a:buClr>
                <a:schemeClr val="lt1"/>
              </a:buClr>
              <a:buFont typeface="Arial"/>
              <a:buNone/>
            </a:pPr>
            <a:r>
              <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60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Chicago School of Television’s pioneering informal style broke down barriers between the audience and performers which represented a turning point that changed Americans’ relationship to television.</a:t>
            </a:r>
          </a:p>
        </p:txBody>
      </p:sp>
      <p:cxnSp>
        <p:nvCxnSpPr>
          <p:cNvPr id="406" name="Shape 406"/>
          <p:cNvCxnSpPr/>
          <p:nvPr/>
        </p:nvCxnSpPr>
        <p:spPr>
          <a:xfrm>
            <a:off x="4419600" y="5486400"/>
            <a:ext cx="0" cy="457200"/>
          </a:xfrm>
          <a:prstGeom prst="straightConnector1">
            <a:avLst/>
          </a:prstGeom>
          <a:noFill/>
          <a:ln cap="flat" cmpd="sng" w="76200">
            <a:solidFill>
              <a:schemeClr val="dk1"/>
            </a:solidFill>
            <a:prstDash val="solid"/>
            <a:miter/>
            <a:headEnd len="med" w="med" type="none"/>
            <a:tailEnd len="lg" w="lg" type="triangle"/>
          </a:ln>
        </p:spPr>
      </p:cxnSp>
      <p:sp>
        <p:nvSpPr>
          <p:cNvPr id="407" name="Shape 407"/>
          <p:cNvSpPr txBox="1"/>
          <p:nvPr/>
        </p:nvSpPr>
        <p:spPr>
          <a:xfrm>
            <a:off x="3581400" y="6096000"/>
            <a:ext cx="1828800" cy="307974"/>
          </a:xfrm>
          <a:prstGeom prst="rect">
            <a:avLst/>
          </a:pr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2060"/>
              </a:buClr>
              <a:buSzPct val="25000"/>
              <a:buFont typeface="Arial"/>
              <a:buNone/>
            </a:pPr>
            <a:r>
              <a:rPr b="1" i="0" lang="en-US" sz="1400" u="none" cap="none" strike="noStrike">
                <a:solidFill>
                  <a:srgbClr val="002060"/>
                </a:solidFill>
                <a:latin typeface="Arial"/>
                <a:ea typeface="Arial"/>
                <a:cs typeface="Arial"/>
                <a:sym typeface="Arial"/>
              </a:rPr>
              <a:t>MAIN RESEARCH!</a:t>
            </a:r>
          </a:p>
        </p:txBody>
      </p:sp>
      <p:sp>
        <p:nvSpPr>
          <p:cNvPr id="408" name="Shape 408"/>
          <p:cNvSpPr txBox="1"/>
          <p:nvPr/>
        </p:nvSpPr>
        <p:spPr>
          <a:xfrm>
            <a:off x="3048000" y="1731961"/>
            <a:ext cx="3200399" cy="5238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9900"/>
              </a:buClr>
              <a:buSzPct val="25000"/>
              <a:buFont typeface="Arial"/>
              <a:buNone/>
            </a:pPr>
            <a:r>
              <a:rPr b="1" i="0" lang="en-US" sz="1400" u="none" cap="none" strike="noStrike">
                <a:solidFill>
                  <a:srgbClr val="009900"/>
                </a:solidFill>
                <a:latin typeface="Arial"/>
                <a:ea typeface="Arial"/>
                <a:cs typeface="Arial"/>
                <a:sym typeface="Arial"/>
              </a:rPr>
              <a:t>NHD THEME</a:t>
            </a:r>
          </a:p>
          <a:p>
            <a:pPr indent="0" lvl="0" marL="0" marR="0" rtl="0" algn="l">
              <a:lnSpc>
                <a:spcPct val="100000"/>
              </a:lnSpc>
              <a:spcBef>
                <a:spcPts val="0"/>
              </a:spcBef>
              <a:spcAft>
                <a:spcPts val="0"/>
              </a:spcAft>
              <a:buNone/>
            </a:pPr>
            <a:r>
              <a:t/>
            </a:r>
            <a:endParaRPr b="1" i="0" sz="1400" u="none" cap="none" strike="noStrike">
              <a:solidFill>
                <a:srgbClr val="009900"/>
              </a:solidFill>
              <a:latin typeface="Arial"/>
              <a:ea typeface="Arial"/>
              <a:cs typeface="Arial"/>
              <a:sym typeface="Arial"/>
            </a:endParaRPr>
          </a:p>
        </p:txBody>
      </p:sp>
      <p:sp>
        <p:nvSpPr>
          <p:cNvPr id="409" name="Shape 409"/>
          <p:cNvSpPr txBox="1"/>
          <p:nvPr/>
        </p:nvSpPr>
        <p:spPr>
          <a:xfrm>
            <a:off x="3962400" y="4032250"/>
            <a:ext cx="1600199" cy="646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1" i="0" lang="en-US" sz="1800" u="none" cap="none" strike="noStrike">
                <a:solidFill>
                  <a:srgbClr val="FF0000"/>
                </a:solidFill>
                <a:latin typeface="Arial"/>
                <a:ea typeface="Arial"/>
                <a:cs typeface="Arial"/>
                <a:sym typeface="Arial"/>
              </a:rPr>
              <a:t>Historical Question</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4" name="Shape 414"/>
        <p:cNvGrpSpPr/>
        <p:nvPr/>
      </p:nvGrpSpPr>
      <p:grpSpPr>
        <a:xfrm>
          <a:off x="0" y="0"/>
          <a:ext cx="0" cy="0"/>
          <a:chOff x="0" y="0"/>
          <a:chExt cx="0" cy="0"/>
        </a:xfrm>
      </p:grpSpPr>
      <p:sp>
        <p:nvSpPr>
          <p:cNvPr id="415" name="Shape 415"/>
          <p:cNvSpPr txBox="1"/>
          <p:nvPr>
            <p:ph type="title"/>
          </p:nvPr>
        </p:nvSpPr>
        <p:spPr>
          <a:xfrm>
            <a:off x="1524000" y="152400"/>
            <a:ext cx="60960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000" u="none" cap="none" strike="noStrike">
                <a:solidFill>
                  <a:srgbClr val="003F75"/>
                </a:solidFill>
                <a:latin typeface="Arial"/>
                <a:ea typeface="Arial"/>
                <a:cs typeface="Arial"/>
                <a:sym typeface="Arial"/>
              </a:rPr>
              <a:t>Doing History Fair research means you will:</a:t>
            </a:r>
          </a:p>
        </p:txBody>
      </p:sp>
      <p:pic>
        <p:nvPicPr>
          <p:cNvPr id="416" name="Shape 416"/>
          <p:cNvPicPr preferRelativeResize="0"/>
          <p:nvPr/>
        </p:nvPicPr>
        <p:blipFill rotWithShape="1">
          <a:blip r:embed="rId3">
            <a:alphaModFix/>
          </a:blip>
          <a:srcRect b="0" l="0" r="0" t="0"/>
          <a:stretch/>
        </p:blipFill>
        <p:spPr>
          <a:xfrm>
            <a:off x="1431925" y="1444625"/>
            <a:ext cx="7267574" cy="5035549"/>
          </a:xfrm>
          <a:prstGeom prst="rect">
            <a:avLst/>
          </a:prstGeom>
          <a:solidFill>
            <a:srgbClr val="FFFFFF"/>
          </a:solid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1" name="Shape 421"/>
        <p:cNvGrpSpPr/>
        <p:nvPr/>
      </p:nvGrpSpPr>
      <p:grpSpPr>
        <a:xfrm>
          <a:off x="0" y="0"/>
          <a:ext cx="0" cy="0"/>
          <a:chOff x="0" y="0"/>
          <a:chExt cx="0" cy="0"/>
        </a:xfrm>
      </p:grpSpPr>
      <p:sp>
        <p:nvSpPr>
          <p:cNvPr id="422" name="Shape 422"/>
          <p:cNvSpPr txBox="1"/>
          <p:nvPr>
            <p:ph type="title"/>
          </p:nvPr>
        </p:nvSpPr>
        <p:spPr>
          <a:xfrm>
            <a:off x="533400" y="1241425"/>
            <a:ext cx="7772400" cy="399415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br>
              <a:rPr b="1" i="0" lang="en-US" sz="2800" u="none" cap="none" strike="noStrike">
                <a:solidFill>
                  <a:srgbClr val="333399"/>
                </a:solidFill>
                <a:latin typeface="Arial"/>
                <a:ea typeface="Arial"/>
                <a:cs typeface="Arial"/>
                <a:sym typeface="Arial"/>
              </a:rPr>
            </a:br>
            <a:r>
              <a:rPr b="1" i="0" lang="en-US" sz="4000" u="none" cap="none" strike="noStrike">
                <a:solidFill>
                  <a:srgbClr val="003F75"/>
                </a:solidFill>
                <a:latin typeface="Arial"/>
                <a:ea typeface="Arial"/>
                <a:cs typeface="Arial"/>
                <a:sym typeface="Arial"/>
              </a:rPr>
              <a:t>What are secondary sources?</a:t>
            </a:r>
            <a:r>
              <a:rPr b="0" i="0" lang="en-US" sz="4000" u="none" cap="none" strike="noStrike">
                <a:solidFill>
                  <a:srgbClr val="003F75"/>
                </a:solidFill>
                <a:latin typeface="Arial"/>
                <a:ea typeface="Arial"/>
                <a:cs typeface="Arial"/>
                <a:sym typeface="Arial"/>
              </a:rPr>
              <a:t> </a:t>
            </a:r>
            <a:br>
              <a:rPr b="0" i="0" lang="en-US" sz="3600" u="none" cap="none" strike="noStrike">
                <a:solidFill>
                  <a:srgbClr val="000000"/>
                </a:solidFill>
                <a:latin typeface="Arial"/>
                <a:ea typeface="Arial"/>
                <a:cs typeface="Arial"/>
                <a:sym typeface="Arial"/>
              </a:rPr>
            </a:br>
            <a:br>
              <a:rPr b="0" i="0" lang="en-US" sz="3600" u="none" cap="none" strike="noStrike">
                <a:solidFill>
                  <a:srgbClr val="000000"/>
                </a:solidFill>
                <a:latin typeface="Arial"/>
                <a:ea typeface="Arial"/>
                <a:cs typeface="Arial"/>
                <a:sym typeface="Arial"/>
              </a:rPr>
            </a:br>
            <a:r>
              <a:rPr b="0" i="0" lang="en-US" sz="3600" u="none" cap="none" strike="noStrike">
                <a:solidFill>
                  <a:srgbClr val="000000"/>
                </a:solidFill>
                <a:latin typeface="Arial"/>
                <a:ea typeface="Arial"/>
                <a:cs typeface="Arial"/>
                <a:sym typeface="Arial"/>
              </a:rPr>
              <a:t>Materials that give information, make an argument or offer interpretation based on primary sources.</a:t>
            </a:r>
            <a:br>
              <a:rPr b="0" i="0" lang="en-US" sz="3600" u="none" cap="none" strike="noStrike">
                <a:solidFill>
                  <a:srgbClr val="000000"/>
                </a:solidFill>
                <a:latin typeface="Arial"/>
                <a:ea typeface="Arial"/>
                <a:cs typeface="Arial"/>
                <a:sym typeface="Arial"/>
              </a:rPr>
            </a:br>
            <a:br>
              <a:rPr b="0" i="0" lang="en-US" sz="3600" u="none" cap="none" strike="noStrike">
                <a:solidFill>
                  <a:srgbClr val="000000"/>
                </a:solidFill>
                <a:latin typeface="Arial"/>
                <a:ea typeface="Arial"/>
                <a:cs typeface="Arial"/>
                <a:sym typeface="Arial"/>
              </a:rPr>
            </a:br>
            <a:r>
              <a:rPr b="0" i="0" lang="en-US" sz="2800" u="none" cap="none" strike="noStrike">
                <a:solidFill>
                  <a:srgbClr val="000000"/>
                </a:solidFill>
                <a:latin typeface="Arial"/>
                <a:ea typeface="Arial"/>
                <a:cs typeface="Arial"/>
                <a:sym typeface="Arial"/>
              </a:rPr>
              <a:t>Use secondary sources</a:t>
            </a:r>
            <a:r>
              <a:rPr b="0" i="1" lang="en-US" sz="2800" u="none" cap="none" strike="noStrike">
                <a:solidFill>
                  <a:srgbClr val="000000"/>
                </a:solidFill>
                <a:latin typeface="Arial"/>
                <a:ea typeface="Arial"/>
                <a:cs typeface="Arial"/>
                <a:sym typeface="Arial"/>
              </a:rPr>
              <a:t> first</a:t>
            </a:r>
            <a:r>
              <a:rPr b="0" i="0" lang="en-US" sz="2800" u="none" cap="none" strike="noStrike">
                <a:solidFill>
                  <a:srgbClr val="000000"/>
                </a:solidFill>
                <a:latin typeface="Arial"/>
                <a:ea typeface="Arial"/>
                <a:cs typeface="Arial"/>
                <a:sym typeface="Arial"/>
              </a:rPr>
              <a:t> to gather basic information on your topic - including the background and context.</a:t>
            </a:r>
            <a:br>
              <a:rPr b="0" i="0" lang="en-US" sz="3600" u="none" cap="none" strike="noStrike">
                <a:solidFill>
                  <a:srgbClr val="000000"/>
                </a:solidFill>
                <a:latin typeface="Arial"/>
                <a:ea typeface="Arial"/>
                <a:cs typeface="Arial"/>
                <a:sym typeface="Arial"/>
              </a:rPr>
            </a:b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7" name="Shape 427"/>
        <p:cNvGrpSpPr/>
        <p:nvPr/>
      </p:nvGrpSpPr>
      <p:grpSpPr>
        <a:xfrm>
          <a:off x="0" y="0"/>
          <a:ext cx="0" cy="0"/>
          <a:chOff x="0" y="0"/>
          <a:chExt cx="0" cy="0"/>
        </a:xfrm>
      </p:grpSpPr>
      <p:pic>
        <p:nvPicPr>
          <p:cNvPr id="428" name="Shape 428"/>
          <p:cNvPicPr preferRelativeResize="0"/>
          <p:nvPr/>
        </p:nvPicPr>
        <p:blipFill rotWithShape="1">
          <a:blip r:embed="rId3">
            <a:alphaModFix/>
          </a:blip>
          <a:srcRect b="0" l="0" r="0" t="0"/>
          <a:stretch/>
        </p:blipFill>
        <p:spPr>
          <a:xfrm>
            <a:off x="4953000" y="381000"/>
            <a:ext cx="2225675" cy="3352799"/>
          </a:xfrm>
          <a:prstGeom prst="rect">
            <a:avLst/>
          </a:prstGeom>
          <a:noFill/>
          <a:ln>
            <a:noFill/>
          </a:ln>
        </p:spPr>
      </p:pic>
      <p:pic>
        <p:nvPicPr>
          <p:cNvPr id="429" name="Shape 429"/>
          <p:cNvPicPr preferRelativeResize="0"/>
          <p:nvPr/>
        </p:nvPicPr>
        <p:blipFill rotWithShape="1">
          <a:blip r:embed="rId4">
            <a:alphaModFix/>
          </a:blip>
          <a:srcRect b="0" l="0" r="0" t="0"/>
          <a:stretch/>
        </p:blipFill>
        <p:spPr>
          <a:xfrm>
            <a:off x="4419600" y="3276600"/>
            <a:ext cx="1557337" cy="2133599"/>
          </a:xfrm>
          <a:prstGeom prst="rect">
            <a:avLst/>
          </a:prstGeom>
          <a:noFill/>
          <a:ln>
            <a:noFill/>
          </a:ln>
        </p:spPr>
      </p:pic>
      <p:sp>
        <p:nvSpPr>
          <p:cNvPr id="430" name="Shape 430"/>
          <p:cNvSpPr txBox="1"/>
          <p:nvPr>
            <p:ph idx="1" type="body"/>
          </p:nvPr>
        </p:nvSpPr>
        <p:spPr>
          <a:xfrm>
            <a:off x="228600" y="533400"/>
            <a:ext cx="4033837" cy="6296025"/>
          </a:xfrm>
          <a:prstGeom prst="rect">
            <a:avLst/>
          </a:prstGeom>
          <a:noFill/>
          <a:ln>
            <a:noFill/>
          </a:ln>
        </p:spPr>
        <p:txBody>
          <a:bodyPr anchorCtr="0" anchor="t" bIns="46800" lIns="90000" rIns="90000" tIns="46800">
            <a:noAutofit/>
          </a:bodyPr>
          <a:lstStyle/>
          <a:p>
            <a:pPr indent="-342900" lvl="0" marL="342900" marR="0" rtl="0" algn="l">
              <a:lnSpc>
                <a:spcPct val="90000"/>
              </a:lnSpc>
              <a:spcBef>
                <a:spcPts val="0"/>
              </a:spcBef>
              <a:spcAft>
                <a:spcPts val="0"/>
              </a:spcAft>
              <a:buClr>
                <a:srgbClr val="000000"/>
              </a:buClr>
              <a:buSzPct val="100000"/>
              <a:buFont typeface="Noto Symbol"/>
              <a:buChar char="❑"/>
            </a:pPr>
            <a:r>
              <a:rPr b="1" i="0" lang="en-US" sz="2400" u="none" cap="none" strike="noStrike">
                <a:solidFill>
                  <a:srgbClr val="000000"/>
                </a:solidFill>
                <a:latin typeface="Arial"/>
                <a:ea typeface="Arial"/>
                <a:cs typeface="Arial"/>
                <a:sym typeface="Arial"/>
              </a:rPr>
              <a:t>BOOKS or ARTICLES</a:t>
            </a:r>
          </a:p>
          <a:p>
            <a:pPr indent="-342900" lvl="0" marL="342900" marR="0" rtl="0" algn="l">
              <a:lnSpc>
                <a:spcPct val="90000"/>
              </a:lnSpc>
              <a:spcBef>
                <a:spcPts val="60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by historians on a narrow subject</a:t>
            </a:r>
          </a:p>
          <a:p>
            <a:pPr indent="-342900" lvl="0" marL="342900" marR="0" rtl="0" algn="l">
              <a:lnSpc>
                <a:spcPct val="90000"/>
              </a:lnSpc>
              <a:spcBef>
                <a:spcPts val="60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by historians that summarize or synthesize others’ works</a:t>
            </a:r>
          </a:p>
          <a:p>
            <a:pPr indent="-342900" lvl="0" marL="342900" marR="0" rtl="0" algn="l">
              <a:lnSpc>
                <a:spcPct val="90000"/>
              </a:lnSpc>
              <a:spcBef>
                <a:spcPts val="60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by writers summarizing historian</a:t>
            </a:r>
            <a:r>
              <a:rPr lang="en-US" sz="2400"/>
              <a:t>s</a:t>
            </a:r>
          </a:p>
          <a:p>
            <a:pPr indent="-342900" lvl="0" marL="342900" marR="0" rtl="0" algn="l">
              <a:lnSpc>
                <a:spcPct val="90000"/>
              </a:lnSpc>
              <a:spcBef>
                <a:spcPts val="600"/>
              </a:spcBef>
              <a:spcAft>
                <a:spcPts val="0"/>
              </a:spcAft>
              <a:buClr>
                <a:srgbClr val="000000"/>
              </a:buClr>
              <a:buSzPct val="25000"/>
              <a:buFont typeface="Times New Roman"/>
              <a:buNone/>
            </a:pPr>
            <a:r>
              <a:t/>
            </a:r>
            <a:endParaRPr b="0" i="0" sz="2400" u="none" cap="none" strike="noStrike">
              <a:solidFill>
                <a:srgbClr val="000000"/>
              </a:solidFill>
              <a:latin typeface="Arial"/>
              <a:ea typeface="Arial"/>
              <a:cs typeface="Arial"/>
              <a:sym typeface="Arial"/>
            </a:endParaRPr>
          </a:p>
          <a:p>
            <a:pPr indent="-342900" lvl="0" marL="342900" marR="0" rtl="0" algn="l">
              <a:lnSpc>
                <a:spcPct val="90000"/>
              </a:lnSpc>
              <a:spcBef>
                <a:spcPts val="600"/>
              </a:spcBef>
              <a:spcAft>
                <a:spcPts val="0"/>
              </a:spcAft>
              <a:buClr>
                <a:srgbClr val="000000"/>
              </a:buClr>
              <a:buSzPct val="100000"/>
              <a:buFont typeface="Noto Symbol"/>
              <a:buChar char="❑"/>
            </a:pPr>
            <a:r>
              <a:rPr b="0" i="0" lang="en-US" sz="2400" u="none" cap="none" strike="noStrike">
                <a:solidFill>
                  <a:srgbClr val="000000"/>
                </a:solidFill>
                <a:latin typeface="Arial"/>
                <a:ea typeface="Arial"/>
                <a:cs typeface="Arial"/>
                <a:sym typeface="Arial"/>
              </a:rPr>
              <a:t>Encyclopedia &amp; general reference books</a:t>
            </a:r>
          </a:p>
          <a:p>
            <a:pPr indent="-342900" lvl="0" marL="342900" marR="0" rtl="0" algn="l">
              <a:lnSpc>
                <a:spcPct val="90000"/>
              </a:lnSpc>
              <a:spcBef>
                <a:spcPts val="600"/>
              </a:spcBef>
              <a:spcAft>
                <a:spcPts val="0"/>
              </a:spcAft>
              <a:buClr>
                <a:srgbClr val="000000"/>
              </a:buClr>
              <a:buSzPct val="25000"/>
              <a:buFont typeface="Times New Roman"/>
              <a:buNone/>
            </a:pPr>
            <a:r>
              <a:t/>
            </a:r>
            <a:endParaRPr b="0" i="0" sz="2400" u="none" cap="none" strike="noStrike">
              <a:solidFill>
                <a:srgbClr val="000000"/>
              </a:solidFill>
              <a:latin typeface="Arial"/>
              <a:ea typeface="Arial"/>
              <a:cs typeface="Arial"/>
              <a:sym typeface="Arial"/>
            </a:endParaRPr>
          </a:p>
          <a:p>
            <a:pPr indent="-342900" lvl="0" marL="342900" marR="0" rtl="0" algn="l">
              <a:lnSpc>
                <a:spcPct val="90000"/>
              </a:lnSpc>
              <a:spcBef>
                <a:spcPts val="600"/>
              </a:spcBef>
              <a:spcAft>
                <a:spcPts val="0"/>
              </a:spcAft>
              <a:buClr>
                <a:srgbClr val="000000"/>
              </a:buClr>
              <a:buSzPct val="100000"/>
              <a:buFont typeface="Noto Symbol"/>
              <a:buChar char="❑"/>
            </a:pPr>
            <a:r>
              <a:rPr b="0" i="0" lang="en-US" sz="2400" u="none" cap="none" strike="noStrike">
                <a:solidFill>
                  <a:srgbClr val="000000"/>
                </a:solidFill>
                <a:latin typeface="Arial"/>
                <a:ea typeface="Arial"/>
                <a:cs typeface="Arial"/>
                <a:sym typeface="Arial"/>
              </a:rPr>
              <a:t>Interviews with scholars, experts, museum docents, or others with second-hand knowledge</a:t>
            </a:r>
          </a:p>
          <a:p>
            <a:pPr indent="-342900" lvl="0" marL="342900" marR="0" rtl="0" algn="l">
              <a:lnSpc>
                <a:spcPct val="90000"/>
              </a:lnSpc>
              <a:spcBef>
                <a:spcPts val="600"/>
              </a:spcBef>
              <a:spcAft>
                <a:spcPts val="0"/>
              </a:spcAft>
              <a:buClr>
                <a:srgbClr val="000000"/>
              </a:buClr>
              <a:buSzPct val="25000"/>
              <a:buFont typeface="Times New Roman"/>
              <a:buNone/>
            </a:pPr>
            <a:r>
              <a:t/>
            </a:r>
            <a:endParaRPr b="0" i="0" sz="2400" u="none" cap="none" strike="noStrike">
              <a:solidFill>
                <a:srgbClr val="000000"/>
              </a:solidFill>
              <a:latin typeface="Arial"/>
              <a:ea typeface="Arial"/>
              <a:cs typeface="Arial"/>
              <a:sym typeface="Arial"/>
            </a:endParaRPr>
          </a:p>
          <a:p>
            <a:pPr indent="-342900" lvl="0" marL="342900" marR="0" rtl="0" algn="l">
              <a:spcBef>
                <a:spcPts val="800"/>
              </a:spcBef>
              <a:spcAft>
                <a:spcPts val="0"/>
              </a:spcAft>
              <a:buSzPct val="25000"/>
              <a:buNone/>
            </a:pPr>
            <a:r>
              <a:t/>
            </a:r>
            <a:endParaRPr b="0" i="0" sz="2400" u="none" cap="none" strike="noStrike">
              <a:solidFill>
                <a:srgbClr val="000000"/>
              </a:solidFill>
              <a:latin typeface="Arial"/>
              <a:ea typeface="Arial"/>
              <a:cs typeface="Arial"/>
              <a:sym typeface="Arial"/>
            </a:endParaRPr>
          </a:p>
        </p:txBody>
      </p:sp>
      <p:pic>
        <p:nvPicPr>
          <p:cNvPr id="431" name="Shape 431"/>
          <p:cNvPicPr preferRelativeResize="0"/>
          <p:nvPr/>
        </p:nvPicPr>
        <p:blipFill rotWithShape="1">
          <a:blip r:embed="rId5">
            <a:alphaModFix/>
          </a:blip>
          <a:srcRect b="0" l="0" r="0" t="0"/>
          <a:stretch/>
        </p:blipFill>
        <p:spPr>
          <a:xfrm>
            <a:off x="7315200" y="1600200"/>
            <a:ext cx="1654174" cy="2590800"/>
          </a:xfrm>
          <a:prstGeom prst="rect">
            <a:avLst/>
          </a:prstGeom>
          <a:noFill/>
          <a:ln>
            <a:noFill/>
          </a:ln>
        </p:spPr>
      </p:pic>
      <p:pic>
        <p:nvPicPr>
          <p:cNvPr id="432" name="Shape 432"/>
          <p:cNvPicPr preferRelativeResize="0"/>
          <p:nvPr/>
        </p:nvPicPr>
        <p:blipFill rotWithShape="1">
          <a:blip r:embed="rId6">
            <a:alphaModFix/>
          </a:blip>
          <a:srcRect b="0" l="0" r="0" t="0"/>
          <a:stretch/>
        </p:blipFill>
        <p:spPr>
          <a:xfrm>
            <a:off x="6019800" y="3505200"/>
            <a:ext cx="2154236" cy="2895600"/>
          </a:xfrm>
          <a:prstGeom prst="rect">
            <a:avLst/>
          </a:prstGeom>
          <a:noFill/>
          <a:ln>
            <a:noFill/>
          </a:ln>
        </p:spPr>
      </p:pic>
      <p:sp>
        <p:nvSpPr>
          <p:cNvPr id="433" name="Shape 433"/>
          <p:cNvSpPr txBox="1"/>
          <p:nvPr/>
        </p:nvSpPr>
        <p:spPr>
          <a:xfrm>
            <a:off x="7467600" y="457200"/>
            <a:ext cx="1295400" cy="517524"/>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000000"/>
              </a:buClr>
              <a:buSzPct val="25000"/>
              <a:buFont typeface="Arial"/>
              <a:buNone/>
            </a:pPr>
            <a:r>
              <a:rPr b="1" i="0" lang="en-US" sz="1400" u="none" cap="none" strike="noStrike">
                <a:solidFill>
                  <a:srgbClr val="000000"/>
                </a:solidFill>
                <a:latin typeface="Arial"/>
                <a:ea typeface="Arial"/>
                <a:cs typeface="Arial"/>
                <a:sym typeface="Arial"/>
              </a:rPr>
              <a:t>ALWAYS START</a:t>
            </a:r>
          </a:p>
        </p:txBody>
      </p:sp>
      <p:sp>
        <p:nvSpPr>
          <p:cNvPr id="434" name="Shape 434"/>
          <p:cNvSpPr/>
          <p:nvPr/>
        </p:nvSpPr>
        <p:spPr>
          <a:xfrm>
            <a:off x="7391400" y="228600"/>
            <a:ext cx="1066799" cy="914400"/>
          </a:xfrm>
          <a:prstGeom prst="ellipse">
            <a:avLst/>
          </a:prstGeom>
          <a:noFill/>
          <a:ln cap="flat" cmpd="sng" w="284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cxnSp>
        <p:nvCxnSpPr>
          <p:cNvPr id="435" name="Shape 435"/>
          <p:cNvCxnSpPr/>
          <p:nvPr/>
        </p:nvCxnSpPr>
        <p:spPr>
          <a:xfrm flipH="1">
            <a:off x="7086600" y="838200"/>
            <a:ext cx="384174" cy="152399"/>
          </a:xfrm>
          <a:prstGeom prst="straightConnector1">
            <a:avLst/>
          </a:prstGeom>
          <a:noFill/>
          <a:ln cap="flat" cmpd="sng" w="57225">
            <a:solidFill>
              <a:srgbClr val="000000"/>
            </a:solidFill>
            <a:prstDash val="solid"/>
            <a:miter/>
            <a:headEnd len="med" w="med" type="none"/>
            <a:tailEnd len="lg" w="lg"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0" name="Shape 440"/>
        <p:cNvGrpSpPr/>
        <p:nvPr/>
      </p:nvGrpSpPr>
      <p:grpSpPr>
        <a:xfrm>
          <a:off x="0" y="0"/>
          <a:ext cx="0" cy="0"/>
          <a:chOff x="0" y="0"/>
          <a:chExt cx="0" cy="0"/>
        </a:xfrm>
      </p:grpSpPr>
      <p:sp>
        <p:nvSpPr>
          <p:cNvPr id="441" name="Shape 441"/>
          <p:cNvSpPr txBox="1"/>
          <p:nvPr>
            <p:ph type="title"/>
          </p:nvPr>
        </p:nvSpPr>
        <p:spPr>
          <a:xfrm>
            <a:off x="304800" y="381000"/>
            <a:ext cx="8534399" cy="1414462"/>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br>
              <a:rPr b="1" i="0" lang="en-US" sz="4800" u="none" cap="none" strike="noStrike">
                <a:solidFill>
                  <a:srgbClr val="000000"/>
                </a:solidFill>
                <a:latin typeface="Arial"/>
                <a:ea typeface="Arial"/>
                <a:cs typeface="Arial"/>
                <a:sym typeface="Arial"/>
              </a:rPr>
            </a:br>
            <a:r>
              <a:rPr b="0" i="0" lang="en-US" sz="4000" u="none" cap="none" strike="noStrike">
                <a:solidFill>
                  <a:srgbClr val="002060"/>
                </a:solidFill>
                <a:latin typeface="Arial"/>
                <a:ea typeface="Arial"/>
                <a:cs typeface="Arial"/>
                <a:sym typeface="Arial"/>
              </a:rPr>
              <a:t>What are Primary Sources?</a:t>
            </a:r>
            <a:br>
              <a:rPr b="1" i="0" lang="en-US" sz="4000" u="none" cap="none" strike="noStrike">
                <a:solidFill>
                  <a:srgbClr val="333399"/>
                </a:solidFill>
                <a:latin typeface="Arial"/>
                <a:ea typeface="Arial"/>
                <a:cs typeface="Arial"/>
                <a:sym typeface="Arial"/>
              </a:rPr>
            </a:br>
          </a:p>
        </p:txBody>
      </p:sp>
      <p:sp>
        <p:nvSpPr>
          <p:cNvPr id="442" name="Shape 442"/>
          <p:cNvSpPr txBox="1"/>
          <p:nvPr/>
        </p:nvSpPr>
        <p:spPr>
          <a:xfrm>
            <a:off x="1143000" y="1828800"/>
            <a:ext cx="7010400" cy="354012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Material made at the time - for the time, or persons who were witnesses or participants.</a:t>
            </a:r>
            <a:br>
              <a:rPr b="1" i="0" lang="en-US" sz="2800" u="none" cap="none" strike="noStrike">
                <a:solidFill>
                  <a:schemeClr val="dk1"/>
                </a:solidFill>
                <a:latin typeface="Arial"/>
                <a:ea typeface="Arial"/>
                <a:cs typeface="Arial"/>
                <a:sym typeface="Arial"/>
              </a:rPr>
            </a:br>
          </a:p>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Primary sources are the “voices into the past” that make history come alive.  </a:t>
            </a:r>
            <a:br>
              <a:rPr b="1" i="0" lang="en-US" sz="2800" u="none" cap="none" strike="noStrike">
                <a:solidFill>
                  <a:schemeClr val="dk1"/>
                </a:solidFill>
                <a:latin typeface="Arial"/>
                <a:ea typeface="Arial"/>
                <a:cs typeface="Arial"/>
                <a:sym typeface="Arial"/>
              </a:rPr>
            </a:b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They are also the historian’s EVIDENCE.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457200" y="-152400"/>
            <a:ext cx="84582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1" i="0" lang="en-US" sz="4000" u="none" cap="none" strike="noStrike">
                <a:solidFill>
                  <a:srgbClr val="000000"/>
                </a:solidFill>
                <a:latin typeface="Arial"/>
                <a:ea typeface="Arial"/>
                <a:cs typeface="Arial"/>
                <a:sym typeface="Arial"/>
              </a:rPr>
              <a:t>…documentary filmmakers,</a:t>
            </a:r>
          </a:p>
        </p:txBody>
      </p:sp>
      <p:pic>
        <p:nvPicPr>
          <p:cNvPr id="149" name="Shape 149"/>
          <p:cNvPicPr preferRelativeResize="0"/>
          <p:nvPr/>
        </p:nvPicPr>
        <p:blipFill rotWithShape="1">
          <a:blip r:embed="rId3">
            <a:alphaModFix/>
          </a:blip>
          <a:srcRect b="0" l="0" r="0" t="0"/>
          <a:stretch/>
        </p:blipFill>
        <p:spPr>
          <a:xfrm>
            <a:off x="1676400" y="990600"/>
            <a:ext cx="5986461" cy="53943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7" name="Shape 447"/>
        <p:cNvGrpSpPr/>
        <p:nvPr/>
      </p:nvGrpSpPr>
      <p:grpSpPr>
        <a:xfrm>
          <a:off x="0" y="0"/>
          <a:ext cx="0" cy="0"/>
          <a:chOff x="0" y="0"/>
          <a:chExt cx="0" cy="0"/>
        </a:xfrm>
      </p:grpSpPr>
      <p:sp>
        <p:nvSpPr>
          <p:cNvPr id="448" name="Shape 448"/>
          <p:cNvSpPr txBox="1"/>
          <p:nvPr>
            <p:ph idx="1" type="body"/>
          </p:nvPr>
        </p:nvSpPr>
        <p:spPr>
          <a:xfrm>
            <a:off x="0" y="457200"/>
            <a:ext cx="3276600" cy="6096000"/>
          </a:xfrm>
          <a:prstGeom prst="rect">
            <a:avLst/>
          </a:prstGeom>
          <a:noFill/>
          <a:ln>
            <a:noFill/>
          </a:ln>
        </p:spPr>
        <p:txBody>
          <a:bodyPr anchorCtr="0" anchor="t" bIns="46800" lIns="90000" rIns="90000" tIns="46800">
            <a:noAutofit/>
          </a:bodyPr>
          <a:lstStyle/>
          <a:p>
            <a:pPr indent="-342900" lvl="0" marL="342900" marR="0" rtl="0" algn="l">
              <a:lnSpc>
                <a:spcPct val="100000"/>
              </a:lnSpc>
              <a:spcBef>
                <a:spcPts val="0"/>
              </a:spcBef>
              <a:spcAft>
                <a:spcPts val="0"/>
              </a:spcAft>
              <a:buClr>
                <a:srgbClr val="000000"/>
              </a:buClr>
              <a:buSzPct val="25000"/>
              <a:buFont typeface="Times New Roman"/>
              <a:buNone/>
            </a:pPr>
            <a:r>
              <a:t/>
            </a:r>
            <a:endParaRPr b="1" i="0" sz="2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Speeches</a:t>
            </a:r>
          </a:p>
          <a:p>
            <a:pPr indent="-342900" lvl="0" marL="342900" marR="0" rtl="0" algn="l">
              <a:lnSpc>
                <a:spcPct val="100000"/>
              </a:lnSpc>
              <a:spcBef>
                <a:spcPts val="60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Letters</a:t>
            </a:r>
          </a:p>
          <a:p>
            <a:pPr indent="-342900" lvl="0" marL="342900" marR="0" rtl="0" algn="l">
              <a:lnSpc>
                <a:spcPct val="100000"/>
              </a:lnSpc>
              <a:spcBef>
                <a:spcPts val="60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Photographs</a:t>
            </a:r>
          </a:p>
          <a:p>
            <a:pPr indent="-342900" lvl="0" marL="342900" marR="0" rtl="0" algn="l">
              <a:lnSpc>
                <a:spcPct val="100000"/>
              </a:lnSpc>
              <a:spcBef>
                <a:spcPts val="60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Interviews</a:t>
            </a:r>
          </a:p>
          <a:p>
            <a:pPr indent="-342900" lvl="0" marL="342900" marR="0" rtl="0" algn="l">
              <a:lnSpc>
                <a:spcPct val="100000"/>
              </a:lnSpc>
              <a:spcBef>
                <a:spcPts val="60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Diaries</a:t>
            </a:r>
          </a:p>
          <a:p>
            <a:pPr indent="-342900" lvl="0" marL="342900" marR="0" rtl="0" algn="l">
              <a:lnSpc>
                <a:spcPct val="100000"/>
              </a:lnSpc>
              <a:spcBef>
                <a:spcPts val="60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Posters, flyers</a:t>
            </a:r>
          </a:p>
          <a:p>
            <a:pPr indent="-342900" lvl="0" marL="342900" marR="0" rtl="0" algn="l">
              <a:lnSpc>
                <a:spcPct val="100000"/>
              </a:lnSpc>
              <a:spcBef>
                <a:spcPts val="60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Newspapers, serials</a:t>
            </a:r>
          </a:p>
          <a:p>
            <a:pPr indent="-342900" lvl="0" marL="342900" marR="0" rtl="0" algn="l">
              <a:lnSpc>
                <a:spcPct val="100000"/>
              </a:lnSpc>
              <a:spcBef>
                <a:spcPts val="60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Minutes or reports, government documents</a:t>
            </a:r>
          </a:p>
          <a:p>
            <a:pPr indent="-342900" lvl="0" marL="342900" marR="0" rtl="0" algn="l">
              <a:spcBef>
                <a:spcPts val="800"/>
              </a:spcBef>
              <a:spcAft>
                <a:spcPts val="0"/>
              </a:spcAft>
              <a:buSzPct val="25000"/>
              <a:buNone/>
            </a:pPr>
            <a:r>
              <a:t/>
            </a:r>
            <a:endParaRPr b="0" i="0" sz="2400" u="none" cap="none" strike="noStrike">
              <a:solidFill>
                <a:srgbClr val="000000"/>
              </a:solidFill>
              <a:latin typeface="Arial"/>
              <a:ea typeface="Arial"/>
              <a:cs typeface="Arial"/>
              <a:sym typeface="Arial"/>
            </a:endParaRPr>
          </a:p>
        </p:txBody>
      </p:sp>
      <p:pic>
        <p:nvPicPr>
          <p:cNvPr id="449" name="Shape 449"/>
          <p:cNvPicPr preferRelativeResize="0"/>
          <p:nvPr/>
        </p:nvPicPr>
        <p:blipFill rotWithShape="1">
          <a:blip r:embed="rId3">
            <a:alphaModFix/>
          </a:blip>
          <a:srcRect b="0" l="0" r="0" t="0"/>
          <a:stretch/>
        </p:blipFill>
        <p:spPr>
          <a:xfrm>
            <a:off x="5867400" y="4419600"/>
            <a:ext cx="2905125" cy="2262187"/>
          </a:xfrm>
          <a:prstGeom prst="rect">
            <a:avLst/>
          </a:prstGeom>
          <a:noFill/>
          <a:ln>
            <a:noFill/>
          </a:ln>
        </p:spPr>
      </p:pic>
      <p:pic>
        <p:nvPicPr>
          <p:cNvPr id="450" name="Shape 450"/>
          <p:cNvPicPr preferRelativeResize="0"/>
          <p:nvPr/>
        </p:nvPicPr>
        <p:blipFill rotWithShape="1">
          <a:blip r:embed="rId4">
            <a:alphaModFix/>
          </a:blip>
          <a:srcRect b="0" l="0" r="0" t="0"/>
          <a:stretch/>
        </p:blipFill>
        <p:spPr>
          <a:xfrm>
            <a:off x="2819400" y="381000"/>
            <a:ext cx="2819400" cy="1965324"/>
          </a:xfrm>
          <a:prstGeom prst="rect">
            <a:avLst/>
          </a:prstGeom>
          <a:noFill/>
          <a:ln>
            <a:noFill/>
          </a:ln>
        </p:spPr>
      </p:pic>
      <p:pic>
        <p:nvPicPr>
          <p:cNvPr id="451" name="Shape 451"/>
          <p:cNvPicPr preferRelativeResize="0"/>
          <p:nvPr/>
        </p:nvPicPr>
        <p:blipFill rotWithShape="1">
          <a:blip r:embed="rId5">
            <a:alphaModFix/>
          </a:blip>
          <a:srcRect b="0" l="0" r="0" t="0"/>
          <a:stretch/>
        </p:blipFill>
        <p:spPr>
          <a:xfrm>
            <a:off x="7543800" y="152400"/>
            <a:ext cx="1333499" cy="1981199"/>
          </a:xfrm>
          <a:prstGeom prst="rect">
            <a:avLst/>
          </a:prstGeom>
          <a:noFill/>
          <a:ln>
            <a:noFill/>
          </a:ln>
        </p:spPr>
      </p:pic>
      <p:pic>
        <p:nvPicPr>
          <p:cNvPr id="452" name="Shape 452"/>
          <p:cNvPicPr preferRelativeResize="0"/>
          <p:nvPr/>
        </p:nvPicPr>
        <p:blipFill rotWithShape="1">
          <a:blip r:embed="rId6">
            <a:alphaModFix/>
          </a:blip>
          <a:srcRect b="0" l="0" r="0" t="0"/>
          <a:stretch/>
        </p:blipFill>
        <p:spPr>
          <a:xfrm>
            <a:off x="5638800" y="1676400"/>
            <a:ext cx="2049461" cy="2666999"/>
          </a:xfrm>
          <a:prstGeom prst="rect">
            <a:avLst/>
          </a:prstGeom>
          <a:noFill/>
          <a:ln>
            <a:noFill/>
          </a:ln>
        </p:spPr>
      </p:pic>
      <p:pic>
        <p:nvPicPr>
          <p:cNvPr id="453" name="Shape 453"/>
          <p:cNvPicPr preferRelativeResize="0"/>
          <p:nvPr/>
        </p:nvPicPr>
        <p:blipFill rotWithShape="1">
          <a:blip r:embed="rId7">
            <a:alphaModFix/>
          </a:blip>
          <a:srcRect b="0" l="0" r="0" t="0"/>
          <a:stretch/>
        </p:blipFill>
        <p:spPr>
          <a:xfrm>
            <a:off x="3657600" y="2667000"/>
            <a:ext cx="2135186" cy="281146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8" name="Shape 458"/>
        <p:cNvGrpSpPr/>
        <p:nvPr/>
      </p:nvGrpSpPr>
      <p:grpSpPr>
        <a:xfrm>
          <a:off x="0" y="0"/>
          <a:ext cx="0" cy="0"/>
          <a:chOff x="0" y="0"/>
          <a:chExt cx="0" cy="0"/>
        </a:xfrm>
      </p:grpSpPr>
      <p:sp>
        <p:nvSpPr>
          <p:cNvPr id="459" name="Shape 459"/>
          <p:cNvSpPr txBox="1"/>
          <p:nvPr>
            <p:ph type="title"/>
          </p:nvPr>
        </p:nvSpPr>
        <p:spPr>
          <a:xfrm>
            <a:off x="4343400" y="5334000"/>
            <a:ext cx="44958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400" u="none" cap="none" strike="noStrike">
                <a:solidFill>
                  <a:srgbClr val="000000"/>
                </a:solidFill>
                <a:latin typeface="Arial"/>
                <a:ea typeface="Arial"/>
                <a:cs typeface="Arial"/>
                <a:sym typeface="Arial"/>
              </a:rPr>
              <a:t>Photographs</a:t>
            </a:r>
          </a:p>
        </p:txBody>
      </p:sp>
      <p:pic>
        <p:nvPicPr>
          <p:cNvPr id="460" name="Shape 460"/>
          <p:cNvPicPr preferRelativeResize="0"/>
          <p:nvPr/>
        </p:nvPicPr>
        <p:blipFill rotWithShape="1">
          <a:blip r:embed="rId3">
            <a:alphaModFix/>
          </a:blip>
          <a:srcRect b="0" l="0" r="0" t="0"/>
          <a:stretch/>
        </p:blipFill>
        <p:spPr>
          <a:xfrm>
            <a:off x="30161" y="381000"/>
            <a:ext cx="4084637" cy="5105399"/>
          </a:xfrm>
          <a:prstGeom prst="rect">
            <a:avLst/>
          </a:prstGeom>
          <a:noFill/>
          <a:ln>
            <a:noFill/>
          </a:ln>
        </p:spPr>
      </p:pic>
      <p:pic>
        <p:nvPicPr>
          <p:cNvPr id="461" name="Shape 461"/>
          <p:cNvPicPr preferRelativeResize="0"/>
          <p:nvPr/>
        </p:nvPicPr>
        <p:blipFill rotWithShape="1">
          <a:blip r:embed="rId4">
            <a:alphaModFix/>
          </a:blip>
          <a:srcRect b="0" l="0" r="0" t="0"/>
          <a:stretch/>
        </p:blipFill>
        <p:spPr>
          <a:xfrm>
            <a:off x="4419600" y="762000"/>
            <a:ext cx="4724400" cy="360521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6" name="Shape 466"/>
        <p:cNvGrpSpPr/>
        <p:nvPr/>
      </p:nvGrpSpPr>
      <p:grpSpPr>
        <a:xfrm>
          <a:off x="0" y="0"/>
          <a:ext cx="0" cy="0"/>
          <a:chOff x="0" y="0"/>
          <a:chExt cx="0" cy="0"/>
        </a:xfrm>
      </p:grpSpPr>
      <p:sp>
        <p:nvSpPr>
          <p:cNvPr id="467" name="Shape 467"/>
          <p:cNvSpPr txBox="1"/>
          <p:nvPr>
            <p:ph type="title"/>
          </p:nvPr>
        </p:nvSpPr>
        <p:spPr>
          <a:xfrm>
            <a:off x="457200" y="274637"/>
            <a:ext cx="8229600" cy="639762"/>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2800" u="none" cap="none" strike="noStrike">
                <a:solidFill>
                  <a:srgbClr val="000000"/>
                </a:solidFill>
                <a:latin typeface="Arial"/>
                <a:ea typeface="Arial"/>
                <a:cs typeface="Arial"/>
                <a:sym typeface="Arial"/>
              </a:rPr>
              <a:t>Newspapers, periodicals and serials (magazines)</a:t>
            </a:r>
          </a:p>
        </p:txBody>
      </p:sp>
      <p:sp>
        <p:nvSpPr>
          <p:cNvPr id="468" name="Shape 468"/>
          <p:cNvSpPr txBox="1"/>
          <p:nvPr/>
        </p:nvSpPr>
        <p:spPr>
          <a:xfrm>
            <a:off x="0" y="1676400"/>
            <a:ext cx="5486399" cy="1035049"/>
          </a:xfrm>
          <a:prstGeom prst="rect">
            <a:avLst/>
          </a:prstGeom>
          <a:noFill/>
          <a:ln>
            <a:noFill/>
          </a:ln>
        </p:spPr>
        <p:txBody>
          <a:bodyPr anchorCtr="0" anchor="t" bIns="46800" lIns="90000" rIns="90000" tIns="46800">
            <a:noAutofit/>
          </a:bodyPr>
          <a:lstStyle/>
          <a:p>
            <a:pPr indent="-342900" lvl="0" marL="342900" marR="0" rtl="0" algn="l">
              <a:lnSpc>
                <a:spcPct val="100000"/>
              </a:lnSpc>
              <a:spcBef>
                <a:spcPts val="0"/>
              </a:spcBef>
              <a:spcAft>
                <a:spcPts val="0"/>
              </a:spcAft>
              <a:buClr>
                <a:schemeClr val="lt1"/>
              </a:buClr>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p:txBody>
      </p:sp>
      <p:pic>
        <p:nvPicPr>
          <p:cNvPr id="469" name="Shape 469"/>
          <p:cNvPicPr preferRelativeResize="0"/>
          <p:nvPr/>
        </p:nvPicPr>
        <p:blipFill rotWithShape="1">
          <a:blip r:embed="rId3">
            <a:alphaModFix/>
          </a:blip>
          <a:srcRect b="0" l="0" r="0" t="0"/>
          <a:stretch/>
        </p:blipFill>
        <p:spPr>
          <a:xfrm>
            <a:off x="2628900" y="898525"/>
            <a:ext cx="5714999" cy="4451350"/>
          </a:xfrm>
          <a:prstGeom prst="rect">
            <a:avLst/>
          </a:prstGeom>
          <a:noFill/>
          <a:ln>
            <a:noFill/>
          </a:ln>
        </p:spPr>
      </p:pic>
      <p:pic>
        <p:nvPicPr>
          <p:cNvPr id="470" name="Shape 470"/>
          <p:cNvPicPr preferRelativeResize="0"/>
          <p:nvPr/>
        </p:nvPicPr>
        <p:blipFill rotWithShape="1">
          <a:blip r:embed="rId4">
            <a:alphaModFix/>
          </a:blip>
          <a:srcRect b="0" l="0" r="0" t="0"/>
          <a:stretch/>
        </p:blipFill>
        <p:spPr>
          <a:xfrm>
            <a:off x="228600" y="990600"/>
            <a:ext cx="2333625" cy="3200399"/>
          </a:xfrm>
          <a:prstGeom prst="rect">
            <a:avLst/>
          </a:prstGeom>
          <a:noFill/>
          <a:ln>
            <a:noFill/>
          </a:ln>
        </p:spPr>
      </p:pic>
      <p:pic>
        <p:nvPicPr>
          <p:cNvPr id="471" name="Shape 471"/>
          <p:cNvPicPr preferRelativeResize="0"/>
          <p:nvPr/>
        </p:nvPicPr>
        <p:blipFill rotWithShape="1">
          <a:blip r:embed="rId5">
            <a:alphaModFix/>
          </a:blip>
          <a:srcRect b="0" l="0" r="0" t="0"/>
          <a:stretch/>
        </p:blipFill>
        <p:spPr>
          <a:xfrm>
            <a:off x="1371600" y="3124200"/>
            <a:ext cx="2611436" cy="3471862"/>
          </a:xfrm>
          <a:prstGeom prst="rect">
            <a:avLst/>
          </a:prstGeom>
          <a:noFill/>
          <a:ln>
            <a:noFill/>
          </a:ln>
        </p:spPr>
      </p:pic>
      <p:pic>
        <p:nvPicPr>
          <p:cNvPr id="472" name="Shape 472"/>
          <p:cNvPicPr preferRelativeResize="0"/>
          <p:nvPr/>
        </p:nvPicPr>
        <p:blipFill rotWithShape="1">
          <a:blip r:embed="rId6">
            <a:alphaModFix/>
          </a:blip>
          <a:srcRect b="0" l="0" r="0" t="0"/>
          <a:stretch/>
        </p:blipFill>
        <p:spPr>
          <a:xfrm>
            <a:off x="7062786" y="4038600"/>
            <a:ext cx="2081211" cy="2819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7" name="Shape 477"/>
        <p:cNvGrpSpPr/>
        <p:nvPr/>
      </p:nvGrpSpPr>
      <p:grpSpPr>
        <a:xfrm>
          <a:off x="0" y="0"/>
          <a:ext cx="0" cy="0"/>
          <a:chOff x="0" y="0"/>
          <a:chExt cx="0" cy="0"/>
        </a:xfrm>
      </p:grpSpPr>
      <p:sp>
        <p:nvSpPr>
          <p:cNvPr id="478" name="Shape 478"/>
          <p:cNvSpPr txBox="1"/>
          <p:nvPr>
            <p:ph type="title"/>
          </p:nvPr>
        </p:nvSpPr>
        <p:spPr>
          <a:xfrm>
            <a:off x="533400" y="5715000"/>
            <a:ext cx="82296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400" u="none" cap="none" strike="noStrike">
                <a:solidFill>
                  <a:srgbClr val="000000"/>
                </a:solidFill>
                <a:latin typeface="Arial"/>
                <a:ea typeface="Arial"/>
                <a:cs typeface="Arial"/>
                <a:sym typeface="Arial"/>
              </a:rPr>
              <a:t>Flyers, posters, cartoons</a:t>
            </a:r>
          </a:p>
        </p:txBody>
      </p:sp>
      <p:pic>
        <p:nvPicPr>
          <p:cNvPr id="479" name="Shape 479"/>
          <p:cNvPicPr preferRelativeResize="0"/>
          <p:nvPr/>
        </p:nvPicPr>
        <p:blipFill rotWithShape="1">
          <a:blip r:embed="rId3">
            <a:alphaModFix/>
          </a:blip>
          <a:srcRect b="10344" l="0" r="0" t="0"/>
          <a:stretch/>
        </p:blipFill>
        <p:spPr>
          <a:xfrm>
            <a:off x="5791200" y="0"/>
            <a:ext cx="2973386" cy="3962399"/>
          </a:xfrm>
          <a:prstGeom prst="rect">
            <a:avLst/>
          </a:prstGeom>
          <a:noFill/>
          <a:ln>
            <a:noFill/>
          </a:ln>
        </p:spPr>
      </p:pic>
      <p:pic>
        <p:nvPicPr>
          <p:cNvPr id="480" name="Shape 480"/>
          <p:cNvPicPr preferRelativeResize="0"/>
          <p:nvPr/>
        </p:nvPicPr>
        <p:blipFill rotWithShape="1">
          <a:blip r:embed="rId4">
            <a:alphaModFix/>
          </a:blip>
          <a:srcRect b="0" l="0" r="0" t="0"/>
          <a:stretch/>
        </p:blipFill>
        <p:spPr>
          <a:xfrm>
            <a:off x="0" y="0"/>
            <a:ext cx="2952750" cy="4190999"/>
          </a:xfrm>
          <a:prstGeom prst="rect">
            <a:avLst/>
          </a:prstGeom>
          <a:noFill/>
          <a:ln>
            <a:noFill/>
          </a:ln>
        </p:spPr>
      </p:pic>
      <p:pic>
        <p:nvPicPr>
          <p:cNvPr id="481" name="Shape 481"/>
          <p:cNvPicPr preferRelativeResize="0"/>
          <p:nvPr/>
        </p:nvPicPr>
        <p:blipFill rotWithShape="1">
          <a:blip r:embed="rId5">
            <a:alphaModFix/>
          </a:blip>
          <a:srcRect b="0" l="0" r="0" t="0"/>
          <a:stretch/>
        </p:blipFill>
        <p:spPr>
          <a:xfrm>
            <a:off x="2622550" y="1295400"/>
            <a:ext cx="3529012" cy="46481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6" name="Shape 486"/>
        <p:cNvGrpSpPr/>
        <p:nvPr/>
      </p:nvGrpSpPr>
      <p:grpSpPr>
        <a:xfrm>
          <a:off x="0" y="0"/>
          <a:ext cx="0" cy="0"/>
          <a:chOff x="0" y="0"/>
          <a:chExt cx="0" cy="0"/>
        </a:xfrm>
      </p:grpSpPr>
      <p:pic>
        <p:nvPicPr>
          <p:cNvPr id="487" name="Shape 487"/>
          <p:cNvPicPr preferRelativeResize="0"/>
          <p:nvPr/>
        </p:nvPicPr>
        <p:blipFill rotWithShape="1">
          <a:blip r:embed="rId3">
            <a:alphaModFix/>
          </a:blip>
          <a:srcRect b="0" l="0" r="0" t="0"/>
          <a:stretch/>
        </p:blipFill>
        <p:spPr>
          <a:xfrm>
            <a:off x="6172200" y="0"/>
            <a:ext cx="2636836" cy="3429000"/>
          </a:xfrm>
          <a:prstGeom prst="rect">
            <a:avLst/>
          </a:prstGeom>
          <a:noFill/>
          <a:ln>
            <a:noFill/>
          </a:ln>
        </p:spPr>
      </p:pic>
      <p:sp>
        <p:nvSpPr>
          <p:cNvPr id="488" name="Shape 488"/>
          <p:cNvSpPr txBox="1"/>
          <p:nvPr>
            <p:ph type="title"/>
          </p:nvPr>
        </p:nvSpPr>
        <p:spPr>
          <a:xfrm>
            <a:off x="381000" y="5538787"/>
            <a:ext cx="8229600" cy="1190624"/>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3600" u="none" cap="none" strike="noStrike">
                <a:solidFill>
                  <a:srgbClr val="000000"/>
                </a:solidFill>
                <a:latin typeface="Arial"/>
                <a:ea typeface="Arial"/>
                <a:cs typeface="Arial"/>
                <a:sym typeface="Arial"/>
              </a:rPr>
              <a:t>Reports, government documents, </a:t>
            </a:r>
            <a:br>
              <a:rPr b="0" i="0" lang="en-US" sz="3600" u="none" cap="none" strike="noStrike">
                <a:solidFill>
                  <a:srgbClr val="000000"/>
                </a:solidFill>
                <a:latin typeface="Arial"/>
                <a:ea typeface="Arial"/>
                <a:cs typeface="Arial"/>
                <a:sym typeface="Arial"/>
              </a:rPr>
            </a:br>
            <a:r>
              <a:rPr b="0" i="0" lang="en-US" sz="3600" u="none" cap="none" strike="noStrike">
                <a:solidFill>
                  <a:srgbClr val="000000"/>
                </a:solidFill>
                <a:latin typeface="Arial"/>
                <a:ea typeface="Arial"/>
                <a:cs typeface="Arial"/>
                <a:sym typeface="Arial"/>
              </a:rPr>
              <a:t>laws, trials, meeting minutes</a:t>
            </a:r>
          </a:p>
        </p:txBody>
      </p:sp>
      <p:pic>
        <p:nvPicPr>
          <p:cNvPr id="489" name="Shape 489"/>
          <p:cNvPicPr preferRelativeResize="0"/>
          <p:nvPr/>
        </p:nvPicPr>
        <p:blipFill rotWithShape="1">
          <a:blip r:embed="rId4">
            <a:alphaModFix/>
          </a:blip>
          <a:srcRect b="0" l="0" r="0" t="0"/>
          <a:stretch/>
        </p:blipFill>
        <p:spPr>
          <a:xfrm>
            <a:off x="2012950" y="0"/>
            <a:ext cx="3070224" cy="4114800"/>
          </a:xfrm>
          <a:prstGeom prst="rect">
            <a:avLst/>
          </a:prstGeom>
          <a:noFill/>
          <a:ln>
            <a:noFill/>
          </a:ln>
        </p:spPr>
      </p:pic>
      <p:pic>
        <p:nvPicPr>
          <p:cNvPr id="490" name="Shape 490"/>
          <p:cNvPicPr preferRelativeResize="0"/>
          <p:nvPr/>
        </p:nvPicPr>
        <p:blipFill rotWithShape="1">
          <a:blip r:embed="rId5">
            <a:alphaModFix/>
          </a:blip>
          <a:srcRect b="0" l="0" r="0" t="0"/>
          <a:stretch/>
        </p:blipFill>
        <p:spPr>
          <a:xfrm>
            <a:off x="14286" y="1600200"/>
            <a:ext cx="2735262" cy="3581399"/>
          </a:xfrm>
          <a:prstGeom prst="rect">
            <a:avLst/>
          </a:prstGeom>
          <a:noFill/>
          <a:ln>
            <a:noFill/>
          </a:ln>
        </p:spPr>
      </p:pic>
      <p:pic>
        <p:nvPicPr>
          <p:cNvPr id="491" name="Shape 491"/>
          <p:cNvPicPr preferRelativeResize="0"/>
          <p:nvPr/>
        </p:nvPicPr>
        <p:blipFill rotWithShape="1">
          <a:blip r:embed="rId6">
            <a:alphaModFix/>
          </a:blip>
          <a:srcRect b="0" l="0" r="0" t="0"/>
          <a:stretch/>
        </p:blipFill>
        <p:spPr>
          <a:xfrm>
            <a:off x="4405312" y="1905000"/>
            <a:ext cx="2736850" cy="3352799"/>
          </a:xfrm>
          <a:prstGeom prst="rect">
            <a:avLst/>
          </a:prstGeom>
          <a:noFill/>
          <a:ln cap="flat" cmpd="sng" w="9525">
            <a:solidFill>
              <a:srgbClr val="000000"/>
            </a:solidFill>
            <a:prstDash val="solid"/>
            <a:miter/>
            <a:headEnd len="med" w="med" type="none"/>
            <a:tailEnd len="med" w="med" type="none"/>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6" name="Shape 496"/>
        <p:cNvGrpSpPr/>
        <p:nvPr/>
      </p:nvGrpSpPr>
      <p:grpSpPr>
        <a:xfrm>
          <a:off x="0" y="0"/>
          <a:ext cx="0" cy="0"/>
          <a:chOff x="0" y="0"/>
          <a:chExt cx="0" cy="0"/>
        </a:xfrm>
      </p:grpSpPr>
      <p:sp>
        <p:nvSpPr>
          <p:cNvPr id="497" name="Shape 497"/>
          <p:cNvSpPr txBox="1"/>
          <p:nvPr>
            <p:ph type="title"/>
          </p:nvPr>
        </p:nvSpPr>
        <p:spPr>
          <a:xfrm>
            <a:off x="152400" y="0"/>
            <a:ext cx="3733800" cy="762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000" u="none" cap="none" strike="noStrike">
                <a:solidFill>
                  <a:srgbClr val="000000"/>
                </a:solidFill>
                <a:latin typeface="Arial"/>
                <a:ea typeface="Arial"/>
                <a:cs typeface="Arial"/>
                <a:sym typeface="Arial"/>
              </a:rPr>
              <a:t>Also look for…</a:t>
            </a:r>
          </a:p>
        </p:txBody>
      </p:sp>
      <p:sp>
        <p:nvSpPr>
          <p:cNvPr id="498" name="Shape 498"/>
          <p:cNvSpPr txBox="1"/>
          <p:nvPr>
            <p:ph idx="1" type="body"/>
          </p:nvPr>
        </p:nvSpPr>
        <p:spPr>
          <a:xfrm>
            <a:off x="6553200" y="1752600"/>
            <a:ext cx="2590800" cy="4373562"/>
          </a:xfrm>
          <a:prstGeom prst="rect">
            <a:avLst/>
          </a:prstGeom>
          <a:noFill/>
          <a:ln>
            <a:noFill/>
          </a:ln>
        </p:spPr>
        <p:txBody>
          <a:bodyPr anchorCtr="0" anchor="t" bIns="46800" lIns="90000" rIns="90000" tIns="46800">
            <a:noAutofit/>
          </a:bodyPr>
          <a:lstStyle/>
          <a:p>
            <a:pPr indent="-341312" lvl="0" marL="341312" marR="0" rtl="0" algn="l">
              <a:lnSpc>
                <a:spcPct val="100000"/>
              </a:lnSpc>
              <a:spcBef>
                <a:spcPts val="0"/>
              </a:spcBef>
              <a:spcAft>
                <a:spcPts val="0"/>
              </a:spcAft>
              <a:buClr>
                <a:srgbClr val="000000"/>
              </a:buClr>
              <a:buSzPct val="100000"/>
              <a:buFont typeface="Arial"/>
              <a:buChar char="•"/>
            </a:pPr>
            <a:r>
              <a:rPr b="0" i="0" lang="en-US" sz="3200" u="none" cap="none" strike="noStrike">
                <a:solidFill>
                  <a:srgbClr val="000000"/>
                </a:solidFill>
                <a:latin typeface="Arial"/>
                <a:ea typeface="Arial"/>
                <a:cs typeface="Arial"/>
                <a:sym typeface="Arial"/>
              </a:rPr>
              <a:t>Speeches </a:t>
            </a:r>
          </a:p>
          <a:p>
            <a:pPr indent="-341312" lvl="0" marL="341312" marR="0" rtl="0" algn="l">
              <a:lnSpc>
                <a:spcPct val="100000"/>
              </a:lnSpc>
              <a:spcBef>
                <a:spcPts val="800"/>
              </a:spcBef>
              <a:spcAft>
                <a:spcPts val="0"/>
              </a:spcAft>
              <a:buClr>
                <a:srgbClr val="000000"/>
              </a:buClr>
              <a:buSzPct val="100000"/>
              <a:buFont typeface="Arial"/>
              <a:buChar char="•"/>
            </a:pPr>
            <a:r>
              <a:rPr b="0" i="0" lang="en-US" sz="3200" u="none" cap="none" strike="noStrike">
                <a:solidFill>
                  <a:srgbClr val="000000"/>
                </a:solidFill>
                <a:latin typeface="Arial"/>
                <a:ea typeface="Arial"/>
                <a:cs typeface="Arial"/>
                <a:sym typeface="Arial"/>
              </a:rPr>
              <a:t>Interviews </a:t>
            </a:r>
          </a:p>
          <a:p>
            <a:pPr indent="-341312" lvl="0" marL="341312" marR="0" rtl="0" algn="l">
              <a:lnSpc>
                <a:spcPct val="100000"/>
              </a:lnSpc>
              <a:spcBef>
                <a:spcPts val="800"/>
              </a:spcBef>
              <a:spcAft>
                <a:spcPts val="0"/>
              </a:spcAft>
              <a:buClr>
                <a:srgbClr val="000000"/>
              </a:buClr>
              <a:buSzPct val="100000"/>
              <a:buFont typeface="Arial"/>
              <a:buChar char="•"/>
            </a:pPr>
            <a:r>
              <a:rPr b="0" i="0" lang="en-US" sz="3200" u="none" cap="none" strike="noStrike">
                <a:solidFill>
                  <a:srgbClr val="000000"/>
                </a:solidFill>
                <a:latin typeface="Arial"/>
                <a:ea typeface="Arial"/>
                <a:cs typeface="Arial"/>
                <a:sym typeface="Arial"/>
              </a:rPr>
              <a:t>Oral Histories</a:t>
            </a:r>
          </a:p>
          <a:p>
            <a:pPr indent="-341312" lvl="0" marL="341312" marR="0" rtl="0" algn="l">
              <a:lnSpc>
                <a:spcPct val="100000"/>
              </a:lnSpc>
              <a:spcBef>
                <a:spcPts val="800"/>
              </a:spcBef>
              <a:spcAft>
                <a:spcPts val="0"/>
              </a:spcAft>
              <a:buClr>
                <a:srgbClr val="000000"/>
              </a:buClr>
              <a:buSzPct val="100000"/>
              <a:buFont typeface="Arial"/>
              <a:buChar char="•"/>
            </a:pPr>
            <a:r>
              <a:rPr b="0" i="0" lang="en-US" sz="3200" u="none" cap="none" strike="noStrike">
                <a:solidFill>
                  <a:srgbClr val="000000"/>
                </a:solidFill>
                <a:latin typeface="Arial"/>
                <a:ea typeface="Arial"/>
                <a:cs typeface="Arial"/>
                <a:sym typeface="Arial"/>
              </a:rPr>
              <a:t>Letters</a:t>
            </a:r>
          </a:p>
          <a:p>
            <a:pPr indent="-341312" lvl="0" marL="341312" marR="0" rtl="0" algn="l">
              <a:lnSpc>
                <a:spcPct val="100000"/>
              </a:lnSpc>
              <a:spcBef>
                <a:spcPts val="800"/>
              </a:spcBef>
              <a:spcAft>
                <a:spcPts val="0"/>
              </a:spcAft>
              <a:buClr>
                <a:srgbClr val="000000"/>
              </a:buClr>
              <a:buSzPct val="100000"/>
              <a:buFont typeface="Arial"/>
              <a:buChar char="•"/>
            </a:pPr>
            <a:r>
              <a:rPr b="0" i="0" lang="en-US" sz="3200" u="none" cap="none" strike="noStrike">
                <a:solidFill>
                  <a:srgbClr val="000000"/>
                </a:solidFill>
                <a:latin typeface="Arial"/>
                <a:ea typeface="Arial"/>
                <a:cs typeface="Arial"/>
                <a:sym typeface="Arial"/>
              </a:rPr>
              <a:t>Diaries</a:t>
            </a:r>
          </a:p>
        </p:txBody>
      </p:sp>
      <p:pic>
        <p:nvPicPr>
          <p:cNvPr id="499" name="Shape 499"/>
          <p:cNvPicPr preferRelativeResize="0"/>
          <p:nvPr/>
        </p:nvPicPr>
        <p:blipFill rotWithShape="1">
          <a:blip r:embed="rId3">
            <a:alphaModFix/>
          </a:blip>
          <a:srcRect b="137" l="0" r="0" t="0"/>
          <a:stretch/>
        </p:blipFill>
        <p:spPr>
          <a:xfrm>
            <a:off x="0" y="914400"/>
            <a:ext cx="6172199" cy="54070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4" name="Shape 504"/>
        <p:cNvGrpSpPr/>
        <p:nvPr/>
      </p:nvGrpSpPr>
      <p:grpSpPr>
        <a:xfrm>
          <a:off x="0" y="0"/>
          <a:ext cx="0" cy="0"/>
          <a:chOff x="0" y="0"/>
          <a:chExt cx="0" cy="0"/>
        </a:xfrm>
      </p:grpSpPr>
      <p:sp>
        <p:nvSpPr>
          <p:cNvPr id="505" name="Shape 505"/>
          <p:cNvSpPr txBox="1"/>
          <p:nvPr>
            <p:ph type="title"/>
          </p:nvPr>
        </p:nvSpPr>
        <p:spPr>
          <a:xfrm>
            <a:off x="304800" y="66675"/>
            <a:ext cx="3581399" cy="1922462"/>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000" u="none" cap="none" strike="noStrike">
                <a:solidFill>
                  <a:srgbClr val="000000"/>
                </a:solidFill>
                <a:latin typeface="Arial"/>
                <a:ea typeface="Arial"/>
                <a:cs typeface="Arial"/>
                <a:sym typeface="Arial"/>
              </a:rPr>
              <a:t>Primary </a:t>
            </a:r>
            <a:br>
              <a:rPr b="0" i="0" lang="en-US" sz="4000" u="none" cap="none" strike="noStrike">
                <a:solidFill>
                  <a:srgbClr val="000000"/>
                </a:solidFill>
                <a:latin typeface="Arial"/>
                <a:ea typeface="Arial"/>
                <a:cs typeface="Arial"/>
                <a:sym typeface="Arial"/>
              </a:rPr>
            </a:br>
            <a:r>
              <a:rPr b="0" i="0" lang="en-US" sz="4000" u="none" cap="none" strike="noStrike">
                <a:solidFill>
                  <a:srgbClr val="000000"/>
                </a:solidFill>
                <a:latin typeface="Arial"/>
                <a:ea typeface="Arial"/>
                <a:cs typeface="Arial"/>
                <a:sym typeface="Arial"/>
              </a:rPr>
              <a:t>or</a:t>
            </a:r>
            <a:br>
              <a:rPr b="0" i="0" lang="en-US" sz="4000" u="none" cap="none" strike="noStrike">
                <a:solidFill>
                  <a:srgbClr val="000000"/>
                </a:solidFill>
                <a:latin typeface="Arial"/>
                <a:ea typeface="Arial"/>
                <a:cs typeface="Arial"/>
                <a:sym typeface="Arial"/>
              </a:rPr>
            </a:br>
            <a:r>
              <a:rPr b="0" i="0" lang="en-US" sz="4000" u="none" cap="none" strike="noStrike">
                <a:solidFill>
                  <a:srgbClr val="000000"/>
                </a:solidFill>
                <a:latin typeface="Arial"/>
                <a:ea typeface="Arial"/>
                <a:cs typeface="Arial"/>
                <a:sym typeface="Arial"/>
              </a:rPr>
              <a:t>Secondary?</a:t>
            </a:r>
          </a:p>
        </p:txBody>
      </p:sp>
      <p:pic>
        <p:nvPicPr>
          <p:cNvPr id="506" name="Shape 506"/>
          <p:cNvPicPr preferRelativeResize="0"/>
          <p:nvPr/>
        </p:nvPicPr>
        <p:blipFill rotWithShape="1">
          <a:blip r:embed="rId3">
            <a:alphaModFix/>
          </a:blip>
          <a:srcRect b="0" l="0" r="0" t="0"/>
          <a:stretch/>
        </p:blipFill>
        <p:spPr>
          <a:xfrm>
            <a:off x="0" y="2743200"/>
            <a:ext cx="3357562" cy="4114800"/>
          </a:xfrm>
          <a:prstGeom prst="rect">
            <a:avLst/>
          </a:prstGeom>
          <a:noFill/>
          <a:ln>
            <a:noFill/>
          </a:ln>
        </p:spPr>
      </p:pic>
      <p:pic>
        <p:nvPicPr>
          <p:cNvPr id="507" name="Shape 507"/>
          <p:cNvPicPr preferRelativeResize="0"/>
          <p:nvPr/>
        </p:nvPicPr>
        <p:blipFill rotWithShape="1">
          <a:blip r:embed="rId4">
            <a:alphaModFix/>
          </a:blip>
          <a:srcRect b="0" l="0" r="0" t="0"/>
          <a:stretch/>
        </p:blipFill>
        <p:spPr>
          <a:xfrm>
            <a:off x="6553200" y="3276600"/>
            <a:ext cx="2333625" cy="2895600"/>
          </a:xfrm>
          <a:prstGeom prst="rect">
            <a:avLst/>
          </a:prstGeom>
          <a:noFill/>
          <a:ln>
            <a:noFill/>
          </a:ln>
        </p:spPr>
      </p:pic>
      <p:pic>
        <p:nvPicPr>
          <p:cNvPr id="508" name="Shape 508"/>
          <p:cNvPicPr preferRelativeResize="0"/>
          <p:nvPr/>
        </p:nvPicPr>
        <p:blipFill rotWithShape="1">
          <a:blip r:embed="rId5">
            <a:alphaModFix/>
          </a:blip>
          <a:srcRect b="0" l="0" r="0" t="0"/>
          <a:stretch/>
        </p:blipFill>
        <p:spPr>
          <a:xfrm>
            <a:off x="5486400" y="0"/>
            <a:ext cx="2652712" cy="3429000"/>
          </a:xfrm>
          <a:prstGeom prst="rect">
            <a:avLst/>
          </a:prstGeom>
          <a:noFill/>
          <a:ln>
            <a:noFill/>
          </a:ln>
        </p:spPr>
      </p:pic>
      <p:pic>
        <p:nvPicPr>
          <p:cNvPr id="509" name="Shape 509"/>
          <p:cNvPicPr preferRelativeResize="0"/>
          <p:nvPr/>
        </p:nvPicPr>
        <p:blipFill rotWithShape="1">
          <a:blip r:embed="rId6">
            <a:alphaModFix/>
          </a:blip>
          <a:srcRect b="18461" l="0" r="0" t="0"/>
          <a:stretch/>
        </p:blipFill>
        <p:spPr>
          <a:xfrm>
            <a:off x="3048000" y="2133600"/>
            <a:ext cx="2767012" cy="4495800"/>
          </a:xfrm>
          <a:prstGeom prst="rect">
            <a:avLst/>
          </a:prstGeom>
          <a:noFill/>
          <a:ln>
            <a:noFill/>
          </a:ln>
        </p:spPr>
      </p:pic>
      <p:sp>
        <p:nvSpPr>
          <p:cNvPr id="510" name="Shape 510"/>
          <p:cNvSpPr txBox="1"/>
          <p:nvPr/>
        </p:nvSpPr>
        <p:spPr>
          <a:xfrm>
            <a:off x="5943600" y="6248400"/>
            <a:ext cx="2743199" cy="508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900" u="none" cap="none" strike="noStrike">
                <a:solidFill>
                  <a:schemeClr val="lt1"/>
                </a:solidFill>
                <a:latin typeface="Arial"/>
                <a:ea typeface="Arial"/>
                <a:cs typeface="Arial"/>
                <a:sym typeface="Arial"/>
              </a:rPr>
              <a:t>For more on Research, see the Research Journey powepoint on the History Fair “Doing History” section of the newspaper.</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5" name="Shape 515"/>
        <p:cNvGrpSpPr/>
        <p:nvPr/>
      </p:nvGrpSpPr>
      <p:grpSpPr>
        <a:xfrm>
          <a:off x="0" y="0"/>
          <a:ext cx="0" cy="0"/>
          <a:chOff x="0" y="0"/>
          <a:chExt cx="0" cy="0"/>
        </a:xfrm>
      </p:grpSpPr>
      <p:sp>
        <p:nvSpPr>
          <p:cNvPr id="516" name="Shape 516"/>
          <p:cNvSpPr txBox="1"/>
          <p:nvPr>
            <p:ph type="title"/>
          </p:nvPr>
        </p:nvSpPr>
        <p:spPr>
          <a:xfrm>
            <a:off x="476250" y="228600"/>
            <a:ext cx="82296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400" u="none" cap="none" strike="noStrike">
                <a:solidFill>
                  <a:srgbClr val="003F75"/>
                </a:solidFill>
                <a:latin typeface="Arial"/>
                <a:ea typeface="Arial"/>
                <a:cs typeface="Arial"/>
                <a:sym typeface="Arial"/>
              </a:rPr>
              <a:t>Where can you find them?</a:t>
            </a:r>
          </a:p>
        </p:txBody>
      </p:sp>
      <p:sp>
        <p:nvSpPr>
          <p:cNvPr id="517" name="Shape 517"/>
          <p:cNvSpPr txBox="1"/>
          <p:nvPr>
            <p:ph idx="1" type="body"/>
          </p:nvPr>
        </p:nvSpPr>
        <p:spPr>
          <a:xfrm>
            <a:off x="990600" y="1524000"/>
            <a:ext cx="5638800" cy="4748211"/>
          </a:xfrm>
          <a:prstGeom prst="rect">
            <a:avLst/>
          </a:prstGeom>
          <a:noFill/>
          <a:ln>
            <a:noFill/>
          </a:ln>
        </p:spPr>
        <p:txBody>
          <a:bodyPr anchorCtr="0" anchor="t" bIns="45700" lIns="91425" rIns="91425" tIns="45700">
            <a:noAutofit/>
          </a:bodyPr>
          <a:lstStyle/>
          <a:p>
            <a:pPr indent="-341312" lvl="0" marL="341312" marR="0" rtl="0" algn="l">
              <a:lnSpc>
                <a:spcPct val="90000"/>
              </a:lnSpc>
              <a:spcBef>
                <a:spcPts val="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libraries</a:t>
            </a:r>
          </a:p>
          <a:p>
            <a:pPr indent="-341312" lvl="0" marL="341312" marR="0" rtl="0" algn="l">
              <a:lnSpc>
                <a:spcPct val="90000"/>
              </a:lnSpc>
              <a:spcBef>
                <a:spcPts val="8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archives</a:t>
            </a:r>
          </a:p>
          <a:p>
            <a:pPr indent="-341312" lvl="0" marL="341312" marR="0" rtl="0" algn="l">
              <a:lnSpc>
                <a:spcPct val="90000"/>
              </a:lnSpc>
              <a:spcBef>
                <a:spcPts val="8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interviews</a:t>
            </a:r>
          </a:p>
          <a:p>
            <a:pPr indent="-341312" lvl="0" marL="341312" marR="0" rtl="0" algn="l">
              <a:lnSpc>
                <a:spcPct val="90000"/>
              </a:lnSpc>
              <a:spcBef>
                <a:spcPts val="8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neighborhoods</a:t>
            </a:r>
          </a:p>
          <a:p>
            <a:pPr indent="-341312" lvl="0" marL="341312" marR="0" rtl="0" algn="l">
              <a:lnSpc>
                <a:spcPct val="90000"/>
              </a:lnSpc>
              <a:spcBef>
                <a:spcPts val="8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organizations</a:t>
            </a:r>
          </a:p>
          <a:p>
            <a:pPr indent="-341312" lvl="0" marL="341312" marR="0" rtl="0" algn="l">
              <a:lnSpc>
                <a:spcPct val="90000"/>
              </a:lnSpc>
              <a:spcBef>
                <a:spcPts val="8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historic sites</a:t>
            </a:r>
          </a:p>
          <a:p>
            <a:pPr indent="-341312" lvl="0" marL="341312" marR="0" rtl="0" algn="l">
              <a:lnSpc>
                <a:spcPct val="90000"/>
              </a:lnSpc>
              <a:spcBef>
                <a:spcPts val="8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museums</a:t>
            </a:r>
          </a:p>
          <a:p>
            <a:pPr indent="-341312" lvl="0" marL="341312" marR="0" rtl="0" algn="l">
              <a:lnSpc>
                <a:spcPct val="90000"/>
              </a:lnSpc>
              <a:spcBef>
                <a:spcPts val="8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Internet-online databases and digital collections</a:t>
            </a:r>
          </a:p>
          <a:p>
            <a:pPr indent="-342900" lvl="0" marL="342900" marR="0" rtl="0" algn="l">
              <a:spcBef>
                <a:spcPts val="800"/>
              </a:spcBef>
              <a:spcAft>
                <a:spcPts val="0"/>
              </a:spcAft>
              <a:buSzPct val="25000"/>
              <a:buNone/>
            </a:pPr>
            <a:r>
              <a:t/>
            </a:r>
            <a:endParaRPr b="0" i="0" sz="2800" u="none" cap="none" strike="noStrike">
              <a:solidFill>
                <a:srgbClr val="000000"/>
              </a:solidFill>
              <a:latin typeface="Arial"/>
              <a:ea typeface="Arial"/>
              <a:cs typeface="Arial"/>
              <a:sym typeface="Arial"/>
            </a:endParaRPr>
          </a:p>
        </p:txBody>
      </p:sp>
      <p:pic>
        <p:nvPicPr>
          <p:cNvPr id="518" name="Shape 518"/>
          <p:cNvPicPr preferRelativeResize="0"/>
          <p:nvPr/>
        </p:nvPicPr>
        <p:blipFill rotWithShape="1">
          <a:blip r:embed="rId3">
            <a:alphaModFix/>
          </a:blip>
          <a:srcRect b="0" l="0" r="0" t="0"/>
          <a:stretch/>
        </p:blipFill>
        <p:spPr>
          <a:xfrm>
            <a:off x="4343400" y="1143000"/>
            <a:ext cx="4327525" cy="44195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3" name="Shape 523"/>
        <p:cNvGrpSpPr/>
        <p:nvPr/>
      </p:nvGrpSpPr>
      <p:grpSpPr>
        <a:xfrm>
          <a:off x="0" y="0"/>
          <a:ext cx="0" cy="0"/>
          <a:chOff x="0" y="0"/>
          <a:chExt cx="0" cy="0"/>
        </a:xfrm>
      </p:grpSpPr>
      <p:sp>
        <p:nvSpPr>
          <p:cNvPr id="524" name="Shape 524"/>
          <p:cNvSpPr txBox="1"/>
          <p:nvPr>
            <p:ph type="title"/>
          </p:nvPr>
        </p:nvSpPr>
        <p:spPr>
          <a:xfrm>
            <a:off x="457200" y="274637"/>
            <a:ext cx="82296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000" u="none" cap="none" strike="noStrike">
                <a:solidFill>
                  <a:srgbClr val="003F75"/>
                </a:solidFill>
                <a:latin typeface="Arial"/>
                <a:ea typeface="Arial"/>
                <a:cs typeface="Arial"/>
                <a:sym typeface="Arial"/>
              </a:rPr>
              <a:t>“Follow the Footnotes”</a:t>
            </a:r>
          </a:p>
        </p:txBody>
      </p:sp>
      <p:sp>
        <p:nvSpPr>
          <p:cNvPr id="525" name="Shape 525"/>
          <p:cNvSpPr txBox="1"/>
          <p:nvPr>
            <p:ph idx="1" type="body"/>
          </p:nvPr>
        </p:nvSpPr>
        <p:spPr>
          <a:xfrm>
            <a:off x="4343400" y="1943100"/>
            <a:ext cx="4419599" cy="3200399"/>
          </a:xfrm>
          <a:prstGeom prst="rect">
            <a:avLst/>
          </a:prstGeom>
          <a:noFill/>
          <a:ln>
            <a:noFill/>
          </a:ln>
        </p:spPr>
        <p:txBody>
          <a:bodyPr anchorCtr="0" anchor="t" bIns="46800" lIns="90000" rIns="90000" tIns="46800">
            <a:noAutofit/>
          </a:bodyPr>
          <a:lstStyle/>
          <a:p>
            <a:pPr indent="-342900" lvl="0" marL="342900" marR="0" rtl="0" algn="l">
              <a:lnSpc>
                <a:spcPct val="80000"/>
              </a:lnSpc>
              <a:spcBef>
                <a:spcPts val="0"/>
              </a:spcBef>
              <a:spcAft>
                <a:spcPts val="0"/>
              </a:spcAft>
              <a:buClr>
                <a:srgbClr val="000000"/>
              </a:buClr>
              <a:buSzPct val="25000"/>
              <a:buFont typeface="Times New Roman"/>
              <a:buNone/>
            </a:pPr>
            <a:r>
              <a:rPr b="1" i="0" lang="en-US" sz="2400" u="none" cap="none" strike="noStrike">
                <a:solidFill>
                  <a:srgbClr val="000000"/>
                </a:solidFill>
                <a:latin typeface="Arial"/>
                <a:ea typeface="Arial"/>
                <a:cs typeface="Arial"/>
                <a:sym typeface="Arial"/>
              </a:rPr>
              <a:t>    THE BEST SECONDARY SOURCES CAN LEAD TO:</a:t>
            </a:r>
          </a:p>
          <a:p>
            <a:pPr indent="-342900" lvl="0" marL="342900" marR="0" rtl="0" algn="l">
              <a:lnSpc>
                <a:spcPct val="80000"/>
              </a:lnSpc>
              <a:spcBef>
                <a:spcPts val="500"/>
              </a:spcBef>
              <a:spcAft>
                <a:spcPts val="0"/>
              </a:spcAft>
              <a:buClr>
                <a:srgbClr val="000000"/>
              </a:buClr>
              <a:buSzPct val="25000"/>
              <a:buFont typeface="Times New Roman"/>
              <a:buNone/>
            </a:pPr>
            <a:r>
              <a:t/>
            </a:r>
            <a:endParaRPr b="1" i="0" sz="2000" u="none" cap="none" strike="noStrike">
              <a:solidFill>
                <a:srgbClr val="000000"/>
              </a:solidFill>
              <a:latin typeface="Arial"/>
              <a:ea typeface="Arial"/>
              <a:cs typeface="Arial"/>
              <a:sym typeface="Arial"/>
            </a:endParaRPr>
          </a:p>
          <a:p>
            <a:pPr indent="0" lvl="1" marL="457200" marR="0" rtl="0" algn="l">
              <a:lnSpc>
                <a:spcPct val="80000"/>
              </a:lnSpc>
              <a:spcBef>
                <a:spcPts val="500"/>
              </a:spcBef>
              <a:spcAft>
                <a:spcPts val="0"/>
              </a:spcAft>
              <a:buClr>
                <a:srgbClr val="000000"/>
              </a:buClr>
              <a:buSzPct val="25000"/>
              <a:buFont typeface="Times New Roman"/>
              <a:buNone/>
            </a:pPr>
            <a:r>
              <a:rPr b="0" i="0" lang="en-US" sz="2000" u="none" cap="none" strike="noStrike">
                <a:solidFill>
                  <a:srgbClr val="000000"/>
                </a:solidFill>
                <a:latin typeface="Arial"/>
                <a:ea typeface="Arial"/>
                <a:cs typeface="Arial"/>
                <a:sym typeface="Arial"/>
              </a:rPr>
              <a:t>OTHER KEY SECONDARY SOURCES</a:t>
            </a:r>
          </a:p>
          <a:p>
            <a:pPr indent="0" lvl="1" marL="457200" marR="0" rtl="0" algn="l">
              <a:lnSpc>
                <a:spcPct val="80000"/>
              </a:lnSpc>
              <a:spcBef>
                <a:spcPts val="500"/>
              </a:spcBef>
              <a:spcAft>
                <a:spcPts val="0"/>
              </a:spcAft>
              <a:buClr>
                <a:srgbClr val="000000"/>
              </a:buClr>
              <a:buSzPct val="25000"/>
              <a:buFont typeface="Times New Roman"/>
              <a:buNone/>
            </a:pPr>
            <a:r>
              <a:t/>
            </a:r>
            <a:endParaRPr b="0" i="0" sz="2000" u="none" cap="none" strike="noStrike">
              <a:solidFill>
                <a:srgbClr val="000000"/>
              </a:solidFill>
              <a:latin typeface="Arial"/>
              <a:ea typeface="Arial"/>
              <a:cs typeface="Arial"/>
              <a:sym typeface="Arial"/>
            </a:endParaRPr>
          </a:p>
          <a:p>
            <a:pPr indent="0" lvl="1" marL="457200" marR="0" rtl="0" algn="l">
              <a:lnSpc>
                <a:spcPct val="80000"/>
              </a:lnSpc>
              <a:spcBef>
                <a:spcPts val="500"/>
              </a:spcBef>
              <a:spcAft>
                <a:spcPts val="0"/>
              </a:spcAft>
              <a:buClr>
                <a:srgbClr val="000000"/>
              </a:buClr>
              <a:buSzPct val="25000"/>
              <a:buFont typeface="Times New Roman"/>
              <a:buNone/>
            </a:pPr>
            <a:r>
              <a:rPr b="0" i="0" lang="en-US" sz="2000" u="none" cap="none" strike="noStrike">
                <a:solidFill>
                  <a:srgbClr val="000000"/>
                </a:solidFill>
                <a:latin typeface="Arial"/>
                <a:ea typeface="Arial"/>
                <a:cs typeface="Arial"/>
                <a:sym typeface="Arial"/>
              </a:rPr>
              <a:t>WHERE TO FIND PRIMARY SOURCES</a:t>
            </a:r>
          </a:p>
          <a:p>
            <a:pPr indent="0" lvl="1" marL="457200" marR="0" rtl="0" algn="l">
              <a:lnSpc>
                <a:spcPct val="80000"/>
              </a:lnSpc>
              <a:spcBef>
                <a:spcPts val="500"/>
              </a:spcBef>
              <a:spcAft>
                <a:spcPts val="0"/>
              </a:spcAft>
              <a:buClr>
                <a:srgbClr val="000000"/>
              </a:buClr>
              <a:buSzPct val="25000"/>
              <a:buFont typeface="Times New Roman"/>
              <a:buNone/>
            </a:pPr>
            <a:r>
              <a:t/>
            </a:r>
            <a:endParaRPr b="0" i="0" sz="2000" u="none" cap="none" strike="noStrike">
              <a:solidFill>
                <a:srgbClr val="000000"/>
              </a:solidFill>
              <a:latin typeface="Arial"/>
              <a:ea typeface="Arial"/>
              <a:cs typeface="Arial"/>
              <a:sym typeface="Arial"/>
            </a:endParaRPr>
          </a:p>
          <a:p>
            <a:pPr indent="0" lvl="1" marL="457200" marR="0" rtl="0" algn="l">
              <a:lnSpc>
                <a:spcPct val="80000"/>
              </a:lnSpc>
              <a:spcBef>
                <a:spcPts val="500"/>
              </a:spcBef>
              <a:spcAft>
                <a:spcPts val="0"/>
              </a:spcAft>
              <a:buClr>
                <a:srgbClr val="000000"/>
              </a:buClr>
              <a:buSzPct val="100000"/>
              <a:buFont typeface="Noto Symbol"/>
              <a:buChar char="➢"/>
            </a:pPr>
            <a:r>
              <a:rPr b="0" i="0" lang="en-US" sz="2000" u="none" cap="none" strike="noStrike">
                <a:solidFill>
                  <a:srgbClr val="000000"/>
                </a:solidFill>
                <a:latin typeface="Arial"/>
                <a:ea typeface="Arial"/>
                <a:cs typeface="Arial"/>
                <a:sym typeface="Arial"/>
              </a:rPr>
              <a:t>AND OFTEN WILL CONTAIN PRIMARY SOURCES</a:t>
            </a:r>
          </a:p>
          <a:p>
            <a:pPr indent="-342900" lvl="0" marL="342900" marR="0" rtl="0" algn="l">
              <a:spcBef>
                <a:spcPts val="800"/>
              </a:spcBef>
              <a:spcAft>
                <a:spcPts val="0"/>
              </a:spcAft>
              <a:buSzPct val="25000"/>
              <a:buNone/>
            </a:pPr>
            <a:r>
              <a:t/>
            </a:r>
            <a:endParaRPr b="1" i="0" sz="2400" u="none" cap="none" strike="noStrike">
              <a:solidFill>
                <a:srgbClr val="000000"/>
              </a:solidFill>
              <a:latin typeface="Arial"/>
              <a:ea typeface="Arial"/>
              <a:cs typeface="Arial"/>
              <a:sym typeface="Arial"/>
            </a:endParaRPr>
          </a:p>
        </p:txBody>
      </p:sp>
      <p:pic>
        <p:nvPicPr>
          <p:cNvPr id="526" name="Shape 526"/>
          <p:cNvPicPr preferRelativeResize="0"/>
          <p:nvPr/>
        </p:nvPicPr>
        <p:blipFill rotWithShape="1">
          <a:blip r:embed="rId3">
            <a:alphaModFix/>
          </a:blip>
          <a:srcRect b="0" l="0" r="0" t="0"/>
          <a:stretch/>
        </p:blipFill>
        <p:spPr>
          <a:xfrm>
            <a:off x="609600" y="1555750"/>
            <a:ext cx="3481387" cy="40385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0" name="Shape 530"/>
        <p:cNvGrpSpPr/>
        <p:nvPr/>
      </p:nvGrpSpPr>
      <p:grpSpPr>
        <a:xfrm>
          <a:off x="0" y="0"/>
          <a:ext cx="0" cy="0"/>
          <a:chOff x="0" y="0"/>
          <a:chExt cx="0" cy="0"/>
        </a:xfrm>
      </p:grpSpPr>
      <p:sp>
        <p:nvSpPr>
          <p:cNvPr id="531" name="Shape 531"/>
          <p:cNvSpPr txBox="1"/>
          <p:nvPr>
            <p:ph type="title"/>
          </p:nvPr>
        </p:nvSpPr>
        <p:spPr>
          <a:xfrm>
            <a:off x="457200" y="274637"/>
            <a:ext cx="8228012" cy="1141411"/>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3600" u="none" cap="none" strike="noStrike">
                <a:solidFill>
                  <a:srgbClr val="002060"/>
                </a:solidFill>
                <a:latin typeface="Arial"/>
                <a:ea typeface="Arial"/>
                <a:cs typeface="Arial"/>
                <a:sym typeface="Arial"/>
              </a:rPr>
              <a:t>What makes a quality website for online primary and secondary sources? </a:t>
            </a:r>
          </a:p>
        </p:txBody>
      </p:sp>
      <p:sp>
        <p:nvSpPr>
          <p:cNvPr id="532" name="Shape 532"/>
          <p:cNvSpPr txBox="1"/>
          <p:nvPr/>
        </p:nvSpPr>
        <p:spPr>
          <a:xfrm>
            <a:off x="684212" y="1828800"/>
            <a:ext cx="7924799" cy="5189536"/>
          </a:xfrm>
          <a:prstGeom prst="rect">
            <a:avLst/>
          </a:prstGeom>
          <a:noFill/>
          <a:ln>
            <a:noFill/>
          </a:ln>
        </p:spPr>
        <p:txBody>
          <a:bodyPr anchorCtr="0" anchor="t" bIns="45700" lIns="91425" rIns="91425" tIns="45700">
            <a:noAutofit/>
          </a:bodyPr>
          <a:lstStyle/>
          <a:p>
            <a:pPr indent="-285750" lvl="0" marL="285750" marR="0" rtl="0" algn="l">
              <a:lnSpc>
                <a:spcPct val="80000"/>
              </a:lnSpc>
              <a:spcBef>
                <a:spcPts val="0"/>
              </a:spcBef>
              <a:spcAft>
                <a:spcPts val="0"/>
              </a:spcAft>
              <a:buClr>
                <a:srgbClr val="000000"/>
              </a:buClr>
              <a:buSzPct val="100000"/>
              <a:buFont typeface="Noto Symbol"/>
              <a:buChar char="❑"/>
            </a:pPr>
            <a:r>
              <a:rPr b="0" i="0" lang="en-US" sz="1800" u="none" cap="none" strike="noStrike">
                <a:solidFill>
                  <a:schemeClr val="dk1"/>
                </a:solidFill>
                <a:latin typeface="Arial"/>
                <a:ea typeface="Arial"/>
                <a:cs typeface="Arial"/>
                <a:sym typeface="Arial"/>
              </a:rPr>
              <a:t>Check out the Recommended Websites page on CMHEC’s website</a:t>
            </a:r>
          </a:p>
          <a:p>
            <a:pPr indent="-285750" lvl="0" marL="285750" marR="0" rtl="0" algn="l">
              <a:lnSpc>
                <a:spcPct val="80000"/>
              </a:lnSpc>
              <a:spcBef>
                <a:spcPts val="0"/>
              </a:spcBef>
              <a:spcAft>
                <a:spcPts val="0"/>
              </a:spcAft>
              <a:buClr>
                <a:schemeClr val="lt1"/>
              </a:buClr>
              <a:buFont typeface="Arial"/>
              <a:buNone/>
            </a:pPr>
            <a:r>
              <a:t/>
            </a:r>
            <a:endParaRPr b="1" i="0" sz="1800" u="none" cap="none" strike="noStrike">
              <a:solidFill>
                <a:schemeClr val="dk1"/>
              </a:solidFill>
              <a:latin typeface="Arial"/>
              <a:ea typeface="Arial"/>
              <a:cs typeface="Arial"/>
              <a:sym typeface="Arial"/>
            </a:endParaRPr>
          </a:p>
          <a:p>
            <a:pPr indent="-285750" lvl="0" marL="285750" marR="0" rtl="0" algn="l">
              <a:lnSpc>
                <a:spcPct val="80000"/>
              </a:lnSpc>
              <a:spcBef>
                <a:spcPts val="0"/>
              </a:spcBef>
              <a:spcAft>
                <a:spcPts val="0"/>
              </a:spcAft>
              <a:buClr>
                <a:srgbClr val="000000"/>
              </a:buClr>
              <a:buSzPct val="100000"/>
              <a:buFont typeface="Noto Symbol"/>
              <a:buChar char="❑"/>
            </a:pPr>
            <a:r>
              <a:rPr b="1" i="0" lang="en-US" sz="1800" u="none" cap="none" strike="noStrike">
                <a:solidFill>
                  <a:schemeClr val="dk1"/>
                </a:solidFill>
                <a:latin typeface="Arial"/>
                <a:ea typeface="Arial"/>
                <a:cs typeface="Arial"/>
                <a:sym typeface="Arial"/>
              </a:rPr>
              <a:t>.edu -  </a:t>
            </a:r>
            <a:r>
              <a:rPr b="0" i="0" lang="en-US" sz="1800" u="none" cap="none" strike="noStrike">
                <a:solidFill>
                  <a:schemeClr val="dk1"/>
                </a:solidFill>
                <a:latin typeface="Arial"/>
                <a:ea typeface="Arial"/>
                <a:cs typeface="Arial"/>
                <a:sym typeface="Arial"/>
              </a:rPr>
              <a:t>look for digitized images and documents or articles/reports authored by professors.  Avoid .edu websites made by other students</a:t>
            </a:r>
          </a:p>
          <a:p>
            <a:pPr indent="-285750" lvl="0" marL="285750" marR="0" rtl="0" algn="l">
              <a:lnSpc>
                <a:spcPct val="80000"/>
              </a:lnSpc>
              <a:spcBef>
                <a:spcPts val="0"/>
              </a:spcBef>
              <a:spcAft>
                <a:spcPts val="0"/>
              </a:spcAft>
              <a:buClr>
                <a:srgbClr val="000000"/>
              </a:buClr>
              <a:buFont typeface="Noto Symbol"/>
              <a:buNone/>
            </a:pPr>
            <a:r>
              <a:t/>
            </a:r>
            <a:endParaRPr b="1" i="0" sz="1800" u="none" cap="none" strike="noStrike">
              <a:solidFill>
                <a:schemeClr val="dk1"/>
              </a:solidFill>
              <a:latin typeface="Arial"/>
              <a:ea typeface="Arial"/>
              <a:cs typeface="Arial"/>
              <a:sym typeface="Arial"/>
            </a:endParaRPr>
          </a:p>
          <a:p>
            <a:pPr indent="-285750" lvl="0" marL="285750" marR="0" rtl="0" algn="l">
              <a:lnSpc>
                <a:spcPct val="80000"/>
              </a:lnSpc>
              <a:spcBef>
                <a:spcPts val="0"/>
              </a:spcBef>
              <a:spcAft>
                <a:spcPts val="0"/>
              </a:spcAft>
              <a:buClr>
                <a:srgbClr val="000000"/>
              </a:buClr>
              <a:buSzPct val="100000"/>
              <a:buFont typeface="Noto Symbol"/>
              <a:buChar char="❑"/>
            </a:pPr>
            <a:r>
              <a:rPr b="1" i="0" lang="en-US" sz="1800" u="none" cap="none" strike="noStrike">
                <a:solidFill>
                  <a:schemeClr val="dk1"/>
                </a:solidFill>
                <a:latin typeface="Arial"/>
                <a:ea typeface="Arial"/>
                <a:cs typeface="Arial"/>
                <a:sym typeface="Arial"/>
              </a:rPr>
              <a:t>.gov </a:t>
            </a:r>
            <a:r>
              <a:rPr b="0" i="0" lang="en-US" sz="1800" u="none" cap="none" strike="noStrike">
                <a:solidFill>
                  <a:schemeClr val="dk1"/>
                </a:solidFill>
                <a:latin typeface="Arial"/>
                <a:ea typeface="Arial"/>
                <a:cs typeface="Arial"/>
                <a:sym typeface="Arial"/>
              </a:rPr>
              <a:t>-  look for the real images and documents, authorized articles rather than “public relations pages”</a:t>
            </a:r>
          </a:p>
          <a:p>
            <a:pPr indent="-285750" lvl="0" marL="285750" marR="0" rtl="0" algn="l">
              <a:lnSpc>
                <a:spcPct val="80000"/>
              </a:lnSpc>
              <a:spcBef>
                <a:spcPts val="0"/>
              </a:spcBef>
              <a:spcAft>
                <a:spcPts val="0"/>
              </a:spcAft>
              <a:buClr>
                <a:schemeClr val="lt1"/>
              </a:buClr>
              <a:buFont typeface="Arial"/>
              <a:buNone/>
            </a:pPr>
            <a:r>
              <a:t/>
            </a:r>
            <a:endParaRPr b="1" i="1" sz="1800" u="none" cap="none" strike="noStrike">
              <a:solidFill>
                <a:schemeClr val="dk1"/>
              </a:solidFill>
              <a:latin typeface="Arial"/>
              <a:ea typeface="Arial"/>
              <a:cs typeface="Arial"/>
              <a:sym typeface="Arial"/>
            </a:endParaRPr>
          </a:p>
          <a:p>
            <a:pPr indent="-285750" lvl="0" marL="285750" marR="0" rtl="0" algn="l">
              <a:lnSpc>
                <a:spcPct val="80000"/>
              </a:lnSpc>
              <a:spcBef>
                <a:spcPts val="0"/>
              </a:spcBef>
              <a:spcAft>
                <a:spcPts val="0"/>
              </a:spcAft>
              <a:buClr>
                <a:srgbClr val="000000"/>
              </a:buClr>
              <a:buSzPct val="100000"/>
              <a:buFont typeface="Noto Symbol"/>
              <a:buChar char="❑"/>
            </a:pPr>
            <a:r>
              <a:rPr b="1" i="0" lang="en-US" sz="1800" u="none" cap="none" strike="noStrike">
                <a:solidFill>
                  <a:schemeClr val="dk1"/>
                </a:solidFill>
                <a:latin typeface="Arial"/>
                <a:ea typeface="Arial"/>
                <a:cs typeface="Arial"/>
                <a:sym typeface="Arial"/>
              </a:rPr>
              <a:t>.org - </a:t>
            </a:r>
            <a:r>
              <a:rPr b="0" i="0" lang="en-US" sz="1800" u="none" cap="none" strike="noStrike">
                <a:solidFill>
                  <a:schemeClr val="dk1"/>
                </a:solidFill>
                <a:latin typeface="Arial"/>
                <a:ea typeface="Arial"/>
                <a:cs typeface="Arial"/>
                <a:sym typeface="Arial"/>
              </a:rPr>
              <a:t>can be ok </a:t>
            </a:r>
            <a:r>
              <a:rPr b="0" i="1" lang="en-US" sz="1800" u="none" cap="none" strike="noStrike">
                <a:solidFill>
                  <a:schemeClr val="dk1"/>
                </a:solidFill>
                <a:latin typeface="Arial"/>
                <a:ea typeface="Arial"/>
                <a:cs typeface="Arial"/>
                <a:sym typeface="Arial"/>
              </a:rPr>
              <a:t>if</a:t>
            </a:r>
            <a:r>
              <a:rPr b="0" i="0" lang="en-US" sz="1800" u="none" cap="none" strike="noStrike">
                <a:solidFill>
                  <a:schemeClr val="dk1"/>
                </a:solidFill>
                <a:latin typeface="Arial"/>
                <a:ea typeface="Arial"/>
                <a:cs typeface="Arial"/>
                <a:sym typeface="Arial"/>
              </a:rPr>
              <a:t> it is </a:t>
            </a:r>
            <a:r>
              <a:rPr b="0" i="0" lang="en-US" sz="1800" u="sng" cap="none" strike="noStrike">
                <a:solidFill>
                  <a:schemeClr val="dk1"/>
                </a:solidFill>
                <a:latin typeface="Arial"/>
                <a:ea typeface="Arial"/>
                <a:cs typeface="Arial"/>
                <a:sym typeface="Arial"/>
              </a:rPr>
              <a:t>credible</a:t>
            </a:r>
            <a:r>
              <a:rPr b="0" i="0" lang="en-US" sz="1800" u="none" cap="none" strike="noStrike">
                <a:solidFill>
                  <a:schemeClr val="dk1"/>
                </a:solidFill>
                <a:latin typeface="Arial"/>
                <a:ea typeface="Arial"/>
                <a:cs typeface="Arial"/>
                <a:sym typeface="Arial"/>
              </a:rPr>
              <a:t> and </a:t>
            </a:r>
            <a:r>
              <a:rPr b="0" i="0" lang="en-US" sz="1800" u="sng" cap="none" strike="noStrike">
                <a:solidFill>
                  <a:schemeClr val="dk1"/>
                </a:solidFill>
                <a:latin typeface="Arial"/>
                <a:ea typeface="Arial"/>
                <a:cs typeface="Arial"/>
                <a:sym typeface="Arial"/>
              </a:rPr>
              <a:t>authored by an expert. </a:t>
            </a:r>
            <a:r>
              <a:rPr b="0" i="0" lang="en-US" sz="1800" u="none" cap="none" strike="noStrike">
                <a:solidFill>
                  <a:schemeClr val="dk1"/>
                </a:solidFill>
                <a:latin typeface="Arial"/>
                <a:ea typeface="Arial"/>
                <a:cs typeface="Arial"/>
                <a:sym typeface="Arial"/>
              </a:rPr>
              <a:t> You might need to dig to determine</a:t>
            </a:r>
          </a:p>
          <a:p>
            <a:pPr indent="-285750" lvl="0" marL="285750" marR="0" rtl="0" algn="l">
              <a:lnSpc>
                <a:spcPct val="80000"/>
              </a:lnSpc>
              <a:spcBef>
                <a:spcPts val="0"/>
              </a:spcBef>
              <a:spcAft>
                <a:spcPts val="0"/>
              </a:spcAft>
              <a:buClr>
                <a:schemeClr val="lt1"/>
              </a:buClr>
              <a:buFont typeface="Arial"/>
              <a:buNone/>
            </a:pPr>
            <a:r>
              <a:t/>
            </a:r>
            <a:endParaRPr b="1" i="0" sz="1800" u="none" cap="none" strike="noStrike">
              <a:solidFill>
                <a:schemeClr val="dk1"/>
              </a:solidFill>
              <a:latin typeface="Arial"/>
              <a:ea typeface="Arial"/>
              <a:cs typeface="Arial"/>
              <a:sym typeface="Arial"/>
            </a:endParaRPr>
          </a:p>
          <a:p>
            <a:pPr indent="-285750" lvl="0" marL="285750" marR="0" rtl="0" algn="l">
              <a:lnSpc>
                <a:spcPct val="80000"/>
              </a:lnSpc>
              <a:spcBef>
                <a:spcPts val="0"/>
              </a:spcBef>
              <a:spcAft>
                <a:spcPts val="0"/>
              </a:spcAft>
              <a:buClr>
                <a:srgbClr val="000000"/>
              </a:buClr>
              <a:buSzPct val="100000"/>
              <a:buFont typeface="Noto Symbol"/>
              <a:buChar char="❑"/>
            </a:pPr>
            <a:r>
              <a:rPr b="1" i="0" lang="en-US" sz="1800" u="none" cap="none" strike="noStrike">
                <a:solidFill>
                  <a:schemeClr val="dk1"/>
                </a:solidFill>
                <a:latin typeface="Arial"/>
                <a:ea typeface="Arial"/>
                <a:cs typeface="Arial"/>
                <a:sym typeface="Arial"/>
              </a:rPr>
              <a:t>Wikipedia? </a:t>
            </a:r>
            <a:r>
              <a:rPr b="0" i="0" lang="en-US" sz="1800" u="none" cap="none" strike="noStrike">
                <a:solidFill>
                  <a:schemeClr val="dk1"/>
                </a:solidFill>
                <a:latin typeface="Arial"/>
                <a:ea typeface="Arial"/>
                <a:cs typeface="Arial"/>
                <a:sym typeface="Arial"/>
              </a:rPr>
              <a:t>OK for background to get you going, but </a:t>
            </a:r>
            <a:r>
              <a:rPr b="0" i="0" lang="en-US" sz="1800" u="sng" cap="none" strike="noStrike">
                <a:solidFill>
                  <a:schemeClr val="dk1"/>
                </a:solidFill>
                <a:latin typeface="Arial"/>
                <a:ea typeface="Arial"/>
                <a:cs typeface="Arial"/>
                <a:sym typeface="Arial"/>
              </a:rPr>
              <a:t>not </a:t>
            </a:r>
            <a:r>
              <a:rPr b="0" i="0" lang="en-US" sz="1800" u="none" cap="none" strike="noStrike">
                <a:solidFill>
                  <a:schemeClr val="dk1"/>
                </a:solidFill>
                <a:latin typeface="Arial"/>
                <a:ea typeface="Arial"/>
                <a:cs typeface="Arial"/>
                <a:sym typeface="Arial"/>
              </a:rPr>
              <a:t>for bibliographies.</a:t>
            </a:r>
          </a:p>
          <a:p>
            <a:pPr indent="-285750" lvl="0" marL="285750" marR="0" rtl="0" algn="l">
              <a:lnSpc>
                <a:spcPct val="80000"/>
              </a:lnSpc>
              <a:spcBef>
                <a:spcPts val="0"/>
              </a:spcBef>
              <a:spcAft>
                <a:spcPts val="0"/>
              </a:spcAft>
              <a:buClr>
                <a:schemeClr val="lt1"/>
              </a:buClr>
              <a:buFont typeface="Arial"/>
              <a:buNone/>
            </a:pPr>
            <a:r>
              <a:t/>
            </a:r>
            <a:endParaRPr b="1" i="0" sz="1800" u="none" cap="none" strike="noStrike">
              <a:solidFill>
                <a:schemeClr val="dk1"/>
              </a:solidFill>
              <a:latin typeface="Arial"/>
              <a:ea typeface="Arial"/>
              <a:cs typeface="Arial"/>
              <a:sym typeface="Arial"/>
            </a:endParaRPr>
          </a:p>
          <a:p>
            <a:pPr indent="-285750" lvl="0" marL="285750" marR="0" rtl="0" algn="l">
              <a:lnSpc>
                <a:spcPct val="80000"/>
              </a:lnSpc>
              <a:spcBef>
                <a:spcPts val="0"/>
              </a:spcBef>
              <a:spcAft>
                <a:spcPts val="0"/>
              </a:spcAft>
              <a:buClr>
                <a:srgbClr val="000000"/>
              </a:buClr>
              <a:buSzPct val="100000"/>
              <a:buFont typeface="Noto Symbol"/>
              <a:buChar char="❑"/>
            </a:pPr>
            <a:r>
              <a:rPr b="1" i="0" lang="en-US" sz="1800" u="none" cap="none" strike="noStrike">
                <a:solidFill>
                  <a:schemeClr val="dk1"/>
                </a:solidFill>
                <a:latin typeface="Arial"/>
                <a:ea typeface="Arial"/>
                <a:cs typeface="Arial"/>
                <a:sym typeface="Arial"/>
              </a:rPr>
              <a:t>.com - </a:t>
            </a:r>
            <a:r>
              <a:rPr b="0" i="0" lang="en-US" sz="1800" u="none" cap="none" strike="noStrike">
                <a:solidFill>
                  <a:schemeClr val="dk1"/>
                </a:solidFill>
                <a:latin typeface="Arial"/>
                <a:ea typeface="Arial"/>
                <a:cs typeface="Arial"/>
                <a:sym typeface="Arial"/>
              </a:rPr>
              <a:t>“unauthored sites” are not credible. </a:t>
            </a:r>
          </a:p>
          <a:p>
            <a:pPr indent="-285750" lvl="0" marL="285750" marR="0" rtl="0" algn="l">
              <a:lnSpc>
                <a:spcPct val="80000"/>
              </a:lnSpc>
              <a:spcBef>
                <a:spcPts val="0"/>
              </a:spcBef>
              <a:spcAft>
                <a:spcPts val="0"/>
              </a:spcAft>
              <a:buClr>
                <a:srgbClr val="000000"/>
              </a:buClr>
              <a:buFont typeface="Noto Symbol"/>
              <a:buNone/>
            </a:pPr>
            <a:r>
              <a:t/>
            </a:r>
            <a:endParaRPr b="1" i="0" sz="1800" u="none" cap="none" strike="noStrike">
              <a:solidFill>
                <a:schemeClr val="dk1"/>
              </a:solidFill>
              <a:latin typeface="Arial"/>
              <a:ea typeface="Arial"/>
              <a:cs typeface="Arial"/>
              <a:sym typeface="Arial"/>
            </a:endParaRPr>
          </a:p>
          <a:p>
            <a:pPr indent="-285750" lvl="0" marL="285750" marR="0" rtl="0" algn="l">
              <a:lnSpc>
                <a:spcPct val="80000"/>
              </a:lnSpc>
              <a:spcBef>
                <a:spcPts val="0"/>
              </a:spcBef>
              <a:spcAft>
                <a:spcPts val="0"/>
              </a:spcAft>
              <a:buClr>
                <a:srgbClr val="000000"/>
              </a:buClr>
              <a:buSzPct val="100000"/>
              <a:buFont typeface="Noto Symbol"/>
              <a:buChar char="❑"/>
            </a:pPr>
            <a:r>
              <a:rPr b="1" i="0" lang="en-US" sz="1800" u="none" cap="none" strike="noStrike">
                <a:solidFill>
                  <a:schemeClr val="dk1"/>
                </a:solidFill>
                <a:latin typeface="Arial"/>
                <a:ea typeface="Arial"/>
                <a:cs typeface="Arial"/>
                <a:sym typeface="Arial"/>
              </a:rPr>
              <a:t>Note: Google, Yahoo, Ask.com are </a:t>
            </a:r>
            <a:r>
              <a:rPr b="1" i="1" lang="en-US" sz="1800" u="none" cap="none" strike="noStrike">
                <a:solidFill>
                  <a:schemeClr val="dk1"/>
                </a:solidFill>
                <a:latin typeface="Arial"/>
                <a:ea typeface="Arial"/>
                <a:cs typeface="Arial"/>
                <a:sym typeface="Arial"/>
              </a:rPr>
              <a:t>search engines</a:t>
            </a:r>
            <a:r>
              <a:rPr b="1" i="0" lang="en-US" sz="1800" u="none" cap="none" strike="noStrike">
                <a:solidFill>
                  <a:schemeClr val="dk1"/>
                </a:solidFill>
                <a:latin typeface="Arial"/>
                <a:ea typeface="Arial"/>
                <a:cs typeface="Arial"/>
                <a:sym typeface="Arial"/>
              </a:rPr>
              <a:t>, not sources. </a:t>
            </a:r>
            <a:r>
              <a:rPr b="0" i="0" lang="en-US" sz="1800" u="none" cap="none" strike="noStrike">
                <a:solidFill>
                  <a:schemeClr val="dk1"/>
                </a:solidFill>
                <a:latin typeface="Arial"/>
                <a:ea typeface="Arial"/>
                <a:cs typeface="Arial"/>
                <a:sym typeface="Arial"/>
              </a:rPr>
              <a:t>Think of a search engine as a LIBRARY. It is a place that has sources for you to find.</a:t>
            </a:r>
          </a:p>
          <a:p>
            <a:pPr indent="-285750" lvl="0" marL="285750" marR="0" rtl="0" algn="l">
              <a:lnSpc>
                <a:spcPct val="80000"/>
              </a:lnSpc>
              <a:spcBef>
                <a:spcPts val="0"/>
              </a:spcBef>
              <a:spcAft>
                <a:spcPts val="0"/>
              </a:spcAft>
              <a:buClr>
                <a:schemeClr val="lt1"/>
              </a:buClr>
              <a:buFont typeface="Arial"/>
              <a:buNone/>
            </a:pPr>
            <a:r>
              <a:t/>
            </a:r>
            <a:endParaRPr b="1" i="0" sz="1800" u="none" cap="none" strike="noStrike">
              <a:solidFill>
                <a:schemeClr val="lt1"/>
              </a:solidFill>
              <a:latin typeface="Arial"/>
              <a:ea typeface="Arial"/>
              <a:cs typeface="Arial"/>
              <a:sym typeface="Arial"/>
            </a:endParaRPr>
          </a:p>
          <a:p>
            <a:pPr indent="-285750" lvl="0" marL="285750" marR="0" rtl="0" algn="l">
              <a:lnSpc>
                <a:spcPct val="80000"/>
              </a:lnSpc>
              <a:spcBef>
                <a:spcPts val="0"/>
              </a:spcBef>
              <a:spcAft>
                <a:spcPts val="0"/>
              </a:spcAft>
              <a:buClr>
                <a:schemeClr val="lt1"/>
              </a:buClr>
              <a:buFont typeface="Arial"/>
              <a:buNone/>
            </a:pPr>
            <a:r>
              <a:t/>
            </a:r>
            <a:endParaRPr b="1" i="0" sz="1800" u="none" cap="none" strike="noStrike">
              <a:solidFill>
                <a:schemeClr val="lt1"/>
              </a:solidFill>
              <a:latin typeface="Arial"/>
              <a:ea typeface="Arial"/>
              <a:cs typeface="Arial"/>
              <a:sym typeface="Arial"/>
            </a:endParaRPr>
          </a:p>
          <a:p>
            <a:pPr indent="-285750" lvl="0" marL="285750" marR="0" rtl="0" algn="l">
              <a:lnSpc>
                <a:spcPct val="80000"/>
              </a:lnSpc>
              <a:spcBef>
                <a:spcPts val="0"/>
              </a:spcBef>
              <a:spcAft>
                <a:spcPts val="0"/>
              </a:spcAft>
              <a:buClr>
                <a:schemeClr val="lt1"/>
              </a:buClr>
              <a:buFont typeface="Arial"/>
              <a:buNone/>
            </a:pPr>
            <a:r>
              <a:t/>
            </a:r>
            <a:endParaRPr b="1"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457200" y="190500"/>
            <a:ext cx="8229600" cy="1312862"/>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1" i="0" lang="en-US" sz="4000" u="none" cap="none" strike="noStrike">
                <a:solidFill>
                  <a:srgbClr val="000000"/>
                </a:solidFill>
                <a:latin typeface="Arial"/>
                <a:ea typeface="Arial"/>
                <a:cs typeface="Arial"/>
                <a:sym typeface="Arial"/>
              </a:rPr>
              <a:t>…scholars writing for a journal,</a:t>
            </a:r>
            <a:br>
              <a:rPr b="1" i="0" lang="en-US" sz="4000" u="none" cap="none" strike="noStrike">
                <a:solidFill>
                  <a:srgbClr val="000000"/>
                </a:solidFill>
                <a:latin typeface="Arial"/>
                <a:ea typeface="Arial"/>
                <a:cs typeface="Arial"/>
                <a:sym typeface="Arial"/>
              </a:rPr>
            </a:br>
          </a:p>
        </p:txBody>
      </p:sp>
      <p:pic>
        <p:nvPicPr>
          <p:cNvPr descr="uicspecoll3" id="156" name="Shape 156"/>
          <p:cNvPicPr preferRelativeResize="0"/>
          <p:nvPr/>
        </p:nvPicPr>
        <p:blipFill rotWithShape="1">
          <a:blip r:embed="rId3">
            <a:alphaModFix/>
          </a:blip>
          <a:srcRect b="0" l="0" r="0" t="0"/>
          <a:stretch/>
        </p:blipFill>
        <p:spPr>
          <a:xfrm>
            <a:off x="1066800" y="1236662"/>
            <a:ext cx="7010400" cy="522446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7" name="Shape 537"/>
        <p:cNvGrpSpPr/>
        <p:nvPr/>
      </p:nvGrpSpPr>
      <p:grpSpPr>
        <a:xfrm>
          <a:off x="0" y="0"/>
          <a:ext cx="0" cy="0"/>
          <a:chOff x="0" y="0"/>
          <a:chExt cx="0" cy="0"/>
        </a:xfrm>
      </p:grpSpPr>
      <p:pic>
        <p:nvPicPr>
          <p:cNvPr id="538" name="Shape 538"/>
          <p:cNvPicPr preferRelativeResize="0"/>
          <p:nvPr/>
        </p:nvPicPr>
        <p:blipFill rotWithShape="1">
          <a:blip r:embed="rId3">
            <a:alphaModFix/>
          </a:blip>
          <a:srcRect b="0" l="0" r="0" t="0"/>
          <a:stretch/>
        </p:blipFill>
        <p:spPr>
          <a:xfrm>
            <a:off x="685800" y="304800"/>
            <a:ext cx="4052886" cy="5943599"/>
          </a:xfrm>
          <a:prstGeom prst="rect">
            <a:avLst/>
          </a:prstGeom>
          <a:noFill/>
          <a:ln>
            <a:noFill/>
          </a:ln>
        </p:spPr>
      </p:pic>
      <p:pic>
        <p:nvPicPr>
          <p:cNvPr id="539" name="Shape 539"/>
          <p:cNvPicPr preferRelativeResize="0"/>
          <p:nvPr/>
        </p:nvPicPr>
        <p:blipFill rotWithShape="1">
          <a:blip r:embed="rId4">
            <a:alphaModFix/>
          </a:blip>
          <a:srcRect b="0" l="0" r="0" t="0"/>
          <a:stretch/>
        </p:blipFill>
        <p:spPr>
          <a:xfrm>
            <a:off x="4583112" y="966787"/>
            <a:ext cx="4176711" cy="5333999"/>
          </a:xfrm>
          <a:prstGeom prst="rect">
            <a:avLst/>
          </a:prstGeom>
          <a:noFill/>
          <a:ln>
            <a:noFill/>
          </a:ln>
        </p:spPr>
      </p:pic>
      <p:sp>
        <p:nvSpPr>
          <p:cNvPr id="540" name="Shape 540"/>
          <p:cNvSpPr txBox="1"/>
          <p:nvPr/>
        </p:nvSpPr>
        <p:spPr>
          <a:xfrm>
            <a:off x="276225" y="966787"/>
            <a:ext cx="4343400" cy="2311400"/>
          </a:xfrm>
          <a:prstGeom prst="rect">
            <a:avLst/>
          </a:prstGeom>
          <a:solidFill>
            <a:srgbClr val="800080"/>
          </a:solid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FFFFFF"/>
              </a:buClr>
              <a:buSzPct val="25000"/>
              <a:buFont typeface="Arial"/>
              <a:buNone/>
            </a:pPr>
            <a:r>
              <a:rPr b="1" i="0" lang="en-US" sz="2400" u="none" cap="none" strike="noStrike">
                <a:solidFill>
                  <a:srgbClr val="FFFFFF"/>
                </a:solidFill>
                <a:latin typeface="Arial"/>
                <a:ea typeface="Arial"/>
                <a:cs typeface="Arial"/>
                <a:sym typeface="Arial"/>
              </a:rPr>
              <a:t>ONLINE databases for secondary sources are great!  Sometimes the secondary sources will use primary sources that are hard to find elsewhere too.</a:t>
            </a:r>
          </a:p>
        </p:txBody>
      </p:sp>
      <p:sp>
        <p:nvSpPr>
          <p:cNvPr id="541" name="Shape 541"/>
          <p:cNvSpPr txBox="1"/>
          <p:nvPr/>
        </p:nvSpPr>
        <p:spPr>
          <a:xfrm>
            <a:off x="4572000" y="4343400"/>
            <a:ext cx="3954461" cy="1571624"/>
          </a:xfrm>
          <a:prstGeom prst="rect">
            <a:avLst/>
          </a:prstGeom>
          <a:solidFill>
            <a:srgbClr val="000000"/>
          </a:solidFill>
          <a:ln>
            <a:noFill/>
          </a:ln>
        </p:spPr>
        <p:txBody>
          <a:bodyPr anchorCtr="0" anchor="t" bIns="46800" lIns="90000" rIns="90000" tIns="46800">
            <a:noAutofit/>
          </a:bodyPr>
          <a:lstStyle/>
          <a:p>
            <a:pPr indent="0" lvl="0" marL="0" marR="0" rtl="0" algn="ctr">
              <a:lnSpc>
                <a:spcPct val="100000"/>
              </a:lnSpc>
              <a:spcBef>
                <a:spcPts val="0"/>
              </a:spcBef>
              <a:spcAft>
                <a:spcPts val="0"/>
              </a:spcAft>
              <a:buClr>
                <a:srgbClr val="FFFFFF"/>
              </a:buClr>
              <a:buSzPct val="25000"/>
              <a:buFont typeface="Arial"/>
              <a:buNone/>
            </a:pPr>
            <a:r>
              <a:rPr b="0" i="0" lang="en-US" sz="2400" u="none" cap="none" strike="noStrike">
                <a:solidFill>
                  <a:srgbClr val="FFFFFF"/>
                </a:solidFill>
                <a:latin typeface="Arial"/>
                <a:ea typeface="Arial"/>
                <a:cs typeface="Arial"/>
                <a:sym typeface="Arial"/>
              </a:rPr>
              <a:t>J-STOR and “First Search” and other online databases are available at all CPL branches.</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6" name="Shape 546"/>
        <p:cNvGrpSpPr/>
        <p:nvPr/>
      </p:nvGrpSpPr>
      <p:grpSpPr>
        <a:xfrm>
          <a:off x="0" y="0"/>
          <a:ext cx="0" cy="0"/>
          <a:chOff x="0" y="0"/>
          <a:chExt cx="0" cy="0"/>
        </a:xfrm>
      </p:grpSpPr>
      <p:sp>
        <p:nvSpPr>
          <p:cNvPr id="547" name="Shape 547"/>
          <p:cNvSpPr txBox="1"/>
          <p:nvPr>
            <p:ph type="title"/>
          </p:nvPr>
        </p:nvSpPr>
        <p:spPr>
          <a:xfrm>
            <a:off x="762000" y="5105400"/>
            <a:ext cx="7772400" cy="1357312"/>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2400" u="none" cap="none" strike="noStrike">
                <a:solidFill>
                  <a:srgbClr val="000000"/>
                </a:solidFill>
                <a:latin typeface="Arial"/>
                <a:ea typeface="Arial"/>
                <a:cs typeface="Arial"/>
                <a:sym typeface="Arial"/>
              </a:rPr>
              <a:t>Superior websites give you real primary sources and are usually connected to universities, government, historical societies/museums, special collections</a:t>
            </a:r>
          </a:p>
        </p:txBody>
      </p:sp>
      <p:pic>
        <p:nvPicPr>
          <p:cNvPr descr="Library of Congress Home - Google Chrome" id="548" name="Shape 548"/>
          <p:cNvPicPr preferRelativeResize="0"/>
          <p:nvPr/>
        </p:nvPicPr>
        <p:blipFill rotWithShape="1">
          <a:blip r:embed="rId3">
            <a:alphaModFix/>
          </a:blip>
          <a:srcRect b="0" l="0" r="13239" t="0"/>
          <a:stretch/>
        </p:blipFill>
        <p:spPr>
          <a:xfrm>
            <a:off x="2701925" y="76200"/>
            <a:ext cx="6256336" cy="3883025"/>
          </a:xfrm>
          <a:prstGeom prst="rect">
            <a:avLst/>
          </a:prstGeom>
          <a:noFill/>
          <a:ln>
            <a:noFill/>
          </a:ln>
        </p:spPr>
      </p:pic>
      <p:pic>
        <p:nvPicPr>
          <p:cNvPr id="549" name="Shape 549"/>
          <p:cNvPicPr preferRelativeResize="0"/>
          <p:nvPr/>
        </p:nvPicPr>
        <p:blipFill rotWithShape="1">
          <a:blip r:embed="rId4">
            <a:alphaModFix/>
          </a:blip>
          <a:srcRect b="0" l="0" r="0" t="0"/>
          <a:stretch/>
        </p:blipFill>
        <p:spPr>
          <a:xfrm>
            <a:off x="76200" y="1447800"/>
            <a:ext cx="4876799" cy="353218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4" name="Shape 554"/>
        <p:cNvGrpSpPr/>
        <p:nvPr/>
      </p:nvGrpSpPr>
      <p:grpSpPr>
        <a:xfrm>
          <a:off x="0" y="0"/>
          <a:ext cx="0" cy="0"/>
          <a:chOff x="0" y="0"/>
          <a:chExt cx="0" cy="0"/>
        </a:xfrm>
      </p:grpSpPr>
      <p:pic>
        <p:nvPicPr>
          <p:cNvPr id="555" name="Shape 555"/>
          <p:cNvPicPr preferRelativeResize="0"/>
          <p:nvPr/>
        </p:nvPicPr>
        <p:blipFill rotWithShape="1">
          <a:blip r:embed="rId3">
            <a:alphaModFix/>
          </a:blip>
          <a:srcRect b="0" l="0" r="0" t="0"/>
          <a:stretch/>
        </p:blipFill>
        <p:spPr>
          <a:xfrm>
            <a:off x="365125" y="719137"/>
            <a:ext cx="8272461" cy="5267324"/>
          </a:xfrm>
          <a:prstGeom prst="rect">
            <a:avLst/>
          </a:prstGeom>
          <a:solidFill>
            <a:srgbClr val="FFFFFF"/>
          </a:solidFill>
          <a:ln>
            <a:noFill/>
          </a:ln>
        </p:spPr>
      </p:pic>
      <p:sp>
        <p:nvSpPr>
          <p:cNvPr id="556" name="Shape 556"/>
          <p:cNvSpPr txBox="1"/>
          <p:nvPr/>
        </p:nvSpPr>
        <p:spPr>
          <a:xfrm>
            <a:off x="506412" y="381000"/>
            <a:ext cx="822960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You can make History Fair one of the highlights of this school year</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0" name="Shape 560"/>
        <p:cNvGrpSpPr/>
        <p:nvPr/>
      </p:nvGrpSpPr>
      <p:grpSpPr>
        <a:xfrm>
          <a:off x="0" y="0"/>
          <a:ext cx="0" cy="0"/>
          <a:chOff x="0" y="0"/>
          <a:chExt cx="0" cy="0"/>
        </a:xfrm>
      </p:grpSpPr>
      <p:pic>
        <p:nvPicPr>
          <p:cNvPr descr="Council Wars - Council Wars: The Feds Strike Back! - Google Chrome" id="561" name="Shape 561"/>
          <p:cNvPicPr preferRelativeResize="0"/>
          <p:nvPr/>
        </p:nvPicPr>
        <p:blipFill rotWithShape="1">
          <a:blip r:embed="rId3">
            <a:alphaModFix/>
          </a:blip>
          <a:srcRect b="0" l="0" r="0" t="0"/>
          <a:stretch/>
        </p:blipFill>
        <p:spPr>
          <a:xfrm>
            <a:off x="481012" y="1516062"/>
            <a:ext cx="3921124" cy="2598737"/>
          </a:xfrm>
          <a:prstGeom prst="rect">
            <a:avLst/>
          </a:prstGeom>
          <a:noFill/>
          <a:ln>
            <a:noFill/>
          </a:ln>
        </p:spPr>
      </p:pic>
      <p:pic>
        <p:nvPicPr>
          <p:cNvPr id="562" name="Shape 562"/>
          <p:cNvPicPr preferRelativeResize="0"/>
          <p:nvPr/>
        </p:nvPicPr>
        <p:blipFill rotWithShape="1">
          <a:blip r:embed="rId4">
            <a:alphaModFix/>
          </a:blip>
          <a:srcRect b="0" l="0" r="0" t="0"/>
          <a:stretch/>
        </p:blipFill>
        <p:spPr>
          <a:xfrm>
            <a:off x="4876800" y="4041775"/>
            <a:ext cx="3352799" cy="2514599"/>
          </a:xfrm>
          <a:prstGeom prst="rect">
            <a:avLst/>
          </a:prstGeom>
          <a:noFill/>
          <a:ln>
            <a:noFill/>
          </a:ln>
        </p:spPr>
      </p:pic>
      <p:pic>
        <p:nvPicPr>
          <p:cNvPr id="563" name="Shape 563"/>
          <p:cNvPicPr preferRelativeResize="0"/>
          <p:nvPr/>
        </p:nvPicPr>
        <p:blipFill rotWithShape="1">
          <a:blip r:embed="rId5">
            <a:alphaModFix/>
          </a:blip>
          <a:srcRect b="0" l="0" r="0" t="0"/>
          <a:stretch/>
        </p:blipFill>
        <p:spPr>
          <a:xfrm>
            <a:off x="481012" y="4419600"/>
            <a:ext cx="1865312" cy="2136775"/>
          </a:xfrm>
          <a:prstGeom prst="rect">
            <a:avLst/>
          </a:prstGeom>
          <a:noFill/>
          <a:ln>
            <a:noFill/>
          </a:ln>
        </p:spPr>
      </p:pic>
      <p:pic>
        <p:nvPicPr>
          <p:cNvPr id="564" name="Shape 564"/>
          <p:cNvPicPr preferRelativeResize="0"/>
          <p:nvPr/>
        </p:nvPicPr>
        <p:blipFill rotWithShape="1">
          <a:blip r:embed="rId6">
            <a:alphaModFix/>
          </a:blip>
          <a:srcRect b="-4025" l="0" r="-9527" t="0"/>
          <a:stretch/>
        </p:blipFill>
        <p:spPr>
          <a:xfrm>
            <a:off x="2667000" y="4419600"/>
            <a:ext cx="1873249" cy="2209799"/>
          </a:xfrm>
          <a:prstGeom prst="rect">
            <a:avLst/>
          </a:prstGeom>
          <a:noFill/>
          <a:ln>
            <a:noFill/>
          </a:ln>
        </p:spPr>
      </p:pic>
      <p:pic>
        <p:nvPicPr>
          <p:cNvPr id="565" name="Shape 565"/>
          <p:cNvPicPr preferRelativeResize="0"/>
          <p:nvPr/>
        </p:nvPicPr>
        <p:blipFill rotWithShape="1">
          <a:blip r:embed="rId7">
            <a:alphaModFix/>
          </a:blip>
          <a:srcRect b="0" l="0" r="0" t="0"/>
          <a:stretch/>
        </p:blipFill>
        <p:spPr>
          <a:xfrm>
            <a:off x="5029200" y="1587500"/>
            <a:ext cx="3048000" cy="2286000"/>
          </a:xfrm>
          <a:prstGeom prst="rect">
            <a:avLst/>
          </a:prstGeom>
          <a:noFill/>
          <a:ln>
            <a:noFill/>
          </a:ln>
        </p:spPr>
      </p:pic>
      <p:sp>
        <p:nvSpPr>
          <p:cNvPr id="566" name="Shape 566"/>
          <p:cNvSpPr txBox="1"/>
          <p:nvPr/>
        </p:nvSpPr>
        <p:spPr>
          <a:xfrm>
            <a:off x="439737" y="333375"/>
            <a:ext cx="7924799" cy="10779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History Fair research is more than an assignment – it can be an experience.</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1" name="Shape 571"/>
        <p:cNvGrpSpPr/>
        <p:nvPr/>
      </p:nvGrpSpPr>
      <p:grpSpPr>
        <a:xfrm>
          <a:off x="0" y="0"/>
          <a:ext cx="0" cy="0"/>
          <a:chOff x="0" y="0"/>
          <a:chExt cx="0" cy="0"/>
        </a:xfrm>
      </p:grpSpPr>
      <p:sp>
        <p:nvSpPr>
          <p:cNvPr id="572" name="Shape 572"/>
          <p:cNvSpPr txBox="1"/>
          <p:nvPr>
            <p:ph type="title"/>
          </p:nvPr>
        </p:nvSpPr>
        <p:spPr>
          <a:xfrm>
            <a:off x="457200" y="274637"/>
            <a:ext cx="82296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1" i="0" lang="en-US" sz="2800" u="none" cap="none" strike="noStrike">
                <a:solidFill>
                  <a:srgbClr val="003F75"/>
                </a:solidFill>
                <a:latin typeface="Arial"/>
                <a:ea typeface="Arial"/>
                <a:cs typeface="Arial"/>
                <a:sym typeface="Arial"/>
              </a:rPr>
              <a:t>Just like historians, you will need to submit an </a:t>
            </a:r>
            <a:r>
              <a:rPr b="1" i="0" lang="en-US" sz="2800" u="sng" cap="none" strike="noStrike">
                <a:solidFill>
                  <a:srgbClr val="003F75"/>
                </a:solidFill>
                <a:latin typeface="Arial"/>
                <a:ea typeface="Arial"/>
                <a:cs typeface="Arial"/>
                <a:sym typeface="Arial"/>
              </a:rPr>
              <a:t>Annotated Bibliography</a:t>
            </a:r>
            <a:r>
              <a:rPr b="1" i="0" lang="en-US" sz="2800" u="none" cap="none" strike="noStrike">
                <a:solidFill>
                  <a:srgbClr val="003F75"/>
                </a:solidFill>
                <a:latin typeface="Arial"/>
                <a:ea typeface="Arial"/>
                <a:cs typeface="Arial"/>
                <a:sym typeface="Arial"/>
              </a:rPr>
              <a:t> with your project:</a:t>
            </a:r>
          </a:p>
        </p:txBody>
      </p:sp>
      <p:sp>
        <p:nvSpPr>
          <p:cNvPr id="573" name="Shape 573"/>
          <p:cNvSpPr txBox="1"/>
          <p:nvPr>
            <p:ph idx="1" type="body"/>
          </p:nvPr>
        </p:nvSpPr>
        <p:spPr>
          <a:xfrm>
            <a:off x="838200" y="1828800"/>
            <a:ext cx="7772400" cy="4648199"/>
          </a:xfrm>
          <a:prstGeom prst="rect">
            <a:avLst/>
          </a:prstGeom>
          <a:noFill/>
          <a:ln>
            <a:noFill/>
          </a:ln>
        </p:spPr>
        <p:txBody>
          <a:bodyPr anchorCtr="0" anchor="t" bIns="46800" lIns="90000" rIns="90000" tIns="46800">
            <a:noAutofit/>
          </a:bodyPr>
          <a:lstStyle/>
          <a:p>
            <a:pPr indent="-457200" lvl="0" marL="457200" marR="0" rtl="0" algn="l">
              <a:lnSpc>
                <a:spcPct val="100000"/>
              </a:lnSpc>
              <a:spcBef>
                <a:spcPts val="0"/>
              </a:spcBef>
              <a:spcAft>
                <a:spcPts val="0"/>
              </a:spcAft>
              <a:buClr>
                <a:srgbClr val="000000"/>
              </a:buClr>
              <a:buSzPct val="100000"/>
              <a:buFont typeface="Arial"/>
              <a:buChar char="•"/>
            </a:pPr>
            <a:r>
              <a:rPr b="1" i="0" lang="en-US" sz="3200" u="none" cap="none" strike="noStrike">
                <a:solidFill>
                  <a:srgbClr val="333399"/>
                </a:solidFill>
                <a:latin typeface="Arial"/>
                <a:ea typeface="Arial"/>
                <a:cs typeface="Arial"/>
                <a:sym typeface="Arial"/>
              </a:rPr>
              <a:t> </a:t>
            </a:r>
            <a:r>
              <a:rPr b="0" i="0" lang="en-US" sz="3200" u="none" cap="none" strike="noStrike">
                <a:solidFill>
                  <a:srgbClr val="000000"/>
                </a:solidFill>
                <a:latin typeface="Arial"/>
                <a:ea typeface="Arial"/>
                <a:cs typeface="Arial"/>
                <a:sym typeface="Arial"/>
              </a:rPr>
              <a:t>A </a:t>
            </a:r>
            <a:r>
              <a:rPr b="0" i="1" lang="en-US" sz="3200" u="none" cap="none" strike="noStrike">
                <a:solidFill>
                  <a:srgbClr val="000000"/>
                </a:solidFill>
                <a:latin typeface="Arial"/>
                <a:ea typeface="Arial"/>
                <a:cs typeface="Arial"/>
                <a:sym typeface="Arial"/>
              </a:rPr>
              <a:t>bibliography</a:t>
            </a:r>
            <a:r>
              <a:rPr b="0" i="0" lang="en-US" sz="3200" u="none" cap="none" strike="noStrike">
                <a:solidFill>
                  <a:srgbClr val="000000"/>
                </a:solidFill>
                <a:latin typeface="Arial"/>
                <a:ea typeface="Arial"/>
                <a:cs typeface="Arial"/>
                <a:sym typeface="Arial"/>
              </a:rPr>
              <a:t> contains citations--the detailed publication information--about every source you used.</a:t>
            </a:r>
          </a:p>
          <a:p>
            <a:pPr indent="-457200" lvl="0" marL="457200" marR="0" rtl="0" algn="l">
              <a:lnSpc>
                <a:spcPct val="100000"/>
              </a:lnSpc>
              <a:spcBef>
                <a:spcPts val="800"/>
              </a:spcBef>
              <a:spcAft>
                <a:spcPts val="0"/>
              </a:spcAft>
              <a:buClr>
                <a:srgbClr val="000000"/>
              </a:buClr>
              <a:buSzPct val="100000"/>
              <a:buFont typeface="Arial"/>
              <a:buChar char="•"/>
            </a:pPr>
            <a:r>
              <a:rPr b="0" i="0" lang="en-US" sz="3200" u="none" cap="none" strike="noStrike">
                <a:solidFill>
                  <a:srgbClr val="000000"/>
                </a:solidFill>
                <a:latin typeface="Arial"/>
                <a:ea typeface="Arial"/>
                <a:cs typeface="Arial"/>
                <a:sym typeface="Arial"/>
              </a:rPr>
              <a:t>An </a:t>
            </a:r>
            <a:r>
              <a:rPr b="0" i="1" lang="en-US" sz="3200" u="none" cap="none" strike="noStrike">
                <a:solidFill>
                  <a:srgbClr val="000000"/>
                </a:solidFill>
                <a:latin typeface="Arial"/>
                <a:ea typeface="Arial"/>
                <a:cs typeface="Arial"/>
                <a:sym typeface="Arial"/>
              </a:rPr>
              <a:t>annotation</a:t>
            </a:r>
            <a:r>
              <a:rPr b="0" i="0" lang="en-US" sz="3200" u="none" cap="none" strike="noStrike">
                <a:solidFill>
                  <a:srgbClr val="000000"/>
                </a:solidFill>
                <a:latin typeface="Arial"/>
                <a:ea typeface="Arial"/>
                <a:cs typeface="Arial"/>
                <a:sym typeface="Arial"/>
              </a:rPr>
              <a:t> is your summary of the source and explanation of how it was used in your project. </a:t>
            </a:r>
          </a:p>
          <a:p>
            <a:pPr indent="-457200" lvl="0" marL="457200" marR="0" rtl="0" algn="l">
              <a:lnSpc>
                <a:spcPct val="100000"/>
              </a:lnSpc>
              <a:spcBef>
                <a:spcPts val="800"/>
              </a:spcBef>
              <a:spcAft>
                <a:spcPts val="0"/>
              </a:spcAft>
              <a:buClr>
                <a:srgbClr val="000000"/>
              </a:buClr>
              <a:buSzPct val="25000"/>
              <a:buFont typeface="Times New Roman"/>
              <a:buNone/>
            </a:pPr>
            <a:r>
              <a:rPr b="0" i="0" lang="en-US" sz="3200" u="none" cap="none" strike="noStrike">
                <a:solidFill>
                  <a:srgbClr val="000000"/>
                </a:solidFill>
                <a:latin typeface="Arial"/>
                <a:ea typeface="Arial"/>
                <a:cs typeface="Arial"/>
                <a:sym typeface="Arial"/>
              </a:rPr>
              <a:t>   </a:t>
            </a:r>
          </a:p>
          <a:p>
            <a:pPr indent="-457200" lvl="0" marL="457200" marR="0" rtl="0" algn="l">
              <a:lnSpc>
                <a:spcPct val="100000"/>
              </a:lnSpc>
              <a:spcBef>
                <a:spcPts val="400"/>
              </a:spcBef>
              <a:spcAft>
                <a:spcPts val="0"/>
              </a:spcAft>
              <a:buClr>
                <a:srgbClr val="000000"/>
              </a:buClr>
              <a:buSzPct val="25000"/>
              <a:buFont typeface="Times New Roman"/>
              <a:buNone/>
            </a:pPr>
            <a:r>
              <a:rPr b="0" i="0" lang="en-US" sz="1800" u="none" cap="none" strike="noStrike">
                <a:solidFill>
                  <a:srgbClr val="000000"/>
                </a:solidFill>
                <a:latin typeface="Arial"/>
                <a:ea typeface="Arial"/>
                <a:cs typeface="Arial"/>
                <a:sym typeface="Arial"/>
              </a:rPr>
              <a:t>	(You will attach your Annotated Bibliography to the Summary Statement Form to give to your judges.)</a:t>
            </a:r>
          </a:p>
          <a:p>
            <a:pPr indent="-342900" lvl="0" marL="342900" marR="0" rtl="0" algn="l">
              <a:spcBef>
                <a:spcPts val="800"/>
              </a:spcBef>
              <a:spcAft>
                <a:spcPts val="0"/>
              </a:spcAft>
              <a:buSzPct val="25000"/>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8" name="Shape 578"/>
        <p:cNvGrpSpPr/>
        <p:nvPr/>
      </p:nvGrpSpPr>
      <p:grpSpPr>
        <a:xfrm>
          <a:off x="0" y="0"/>
          <a:ext cx="0" cy="0"/>
          <a:chOff x="0" y="0"/>
          <a:chExt cx="0" cy="0"/>
        </a:xfrm>
      </p:grpSpPr>
      <p:pic>
        <p:nvPicPr>
          <p:cNvPr id="579" name="Shape 579"/>
          <p:cNvPicPr preferRelativeResize="0"/>
          <p:nvPr/>
        </p:nvPicPr>
        <p:blipFill rotWithShape="1">
          <a:blip r:embed="rId3">
            <a:alphaModFix/>
          </a:blip>
          <a:srcRect b="0" l="0" r="0" t="0"/>
          <a:stretch/>
        </p:blipFill>
        <p:spPr>
          <a:xfrm>
            <a:off x="2590800" y="533400"/>
            <a:ext cx="4714874" cy="5943599"/>
          </a:xfrm>
          <a:prstGeom prst="rect">
            <a:avLst/>
          </a:prstGeom>
          <a:noFill/>
          <a:ln cap="flat" cmpd="sng" w="12600">
            <a:solidFill>
              <a:srgbClr val="000000"/>
            </a:solidFill>
            <a:prstDash val="solid"/>
            <a:miter/>
            <a:headEnd len="med" w="med" type="none"/>
            <a:tailEnd len="med" w="med" type="none"/>
          </a:ln>
        </p:spPr>
      </p:pic>
      <p:cxnSp>
        <p:nvCxnSpPr>
          <p:cNvPr id="580" name="Shape 580"/>
          <p:cNvCxnSpPr/>
          <p:nvPr/>
        </p:nvCxnSpPr>
        <p:spPr>
          <a:xfrm flipH="1" rot="-5400000">
            <a:off x="7305675" y="3505200"/>
            <a:ext cx="1500" cy="1500"/>
          </a:xfrm>
          <a:prstGeom prst="bentConnector3">
            <a:avLst>
              <a:gd fmla="val 50000" name="adj1"/>
            </a:avLst>
          </a:prstGeom>
          <a:noFill/>
          <a:ln cap="flat" cmpd="sng" w="9525">
            <a:solidFill>
              <a:srgbClr val="000000"/>
            </a:solidFill>
            <a:prstDash val="solid"/>
            <a:round/>
            <a:headEnd len="med" w="med" type="none"/>
            <a:tailEnd len="med" w="med" type="none"/>
          </a:ln>
        </p:spPr>
      </p:cxnSp>
      <p:cxnSp>
        <p:nvCxnSpPr>
          <p:cNvPr id="581" name="Shape 581"/>
          <p:cNvCxnSpPr/>
          <p:nvPr/>
        </p:nvCxnSpPr>
        <p:spPr>
          <a:xfrm>
            <a:off x="6705600" y="1600200"/>
            <a:ext cx="381000" cy="1500"/>
          </a:xfrm>
          <a:prstGeom prst="bentConnector3">
            <a:avLst>
              <a:gd fmla="val 50000" name="adj1"/>
            </a:avLst>
          </a:prstGeom>
          <a:noFill/>
          <a:ln cap="flat" cmpd="sng" w="9525">
            <a:solidFill>
              <a:srgbClr val="000000"/>
            </a:solidFill>
            <a:prstDash val="solid"/>
            <a:round/>
            <a:headEnd len="med" w="med" type="none"/>
            <a:tailEnd len="med" w="med" type="none"/>
          </a:ln>
        </p:spPr>
      </p:cxnSp>
      <p:cxnSp>
        <p:nvCxnSpPr>
          <p:cNvPr id="582" name="Shape 582"/>
          <p:cNvCxnSpPr/>
          <p:nvPr/>
        </p:nvCxnSpPr>
        <p:spPr>
          <a:xfrm flipH="1" rot="-5400000">
            <a:off x="6858749" y="1828050"/>
            <a:ext cx="457200" cy="1500"/>
          </a:xfrm>
          <a:prstGeom prst="bentConnector3">
            <a:avLst>
              <a:gd fmla="val 50000" name="adj1"/>
            </a:avLst>
          </a:prstGeom>
          <a:noFill/>
          <a:ln cap="flat" cmpd="sng" w="9525">
            <a:solidFill>
              <a:srgbClr val="000000"/>
            </a:solidFill>
            <a:prstDash val="solid"/>
            <a:round/>
            <a:headEnd len="med" w="med" type="none"/>
            <a:tailEnd len="med" w="med" type="none"/>
          </a:ln>
        </p:spPr>
      </p:cxnSp>
      <p:cxnSp>
        <p:nvCxnSpPr>
          <p:cNvPr id="583" name="Shape 583"/>
          <p:cNvCxnSpPr/>
          <p:nvPr/>
        </p:nvCxnSpPr>
        <p:spPr>
          <a:xfrm>
            <a:off x="6705600" y="2057400"/>
            <a:ext cx="381000" cy="1500"/>
          </a:xfrm>
          <a:prstGeom prst="bentConnector3">
            <a:avLst>
              <a:gd fmla="val 50000" name="adj1"/>
            </a:avLst>
          </a:prstGeom>
          <a:noFill/>
          <a:ln cap="flat" cmpd="sng" w="9525">
            <a:solidFill>
              <a:srgbClr val="000000"/>
            </a:solidFill>
            <a:prstDash val="solid"/>
            <a:round/>
            <a:headEnd len="med" w="med" type="none"/>
            <a:tailEnd len="med" w="med" type="none"/>
          </a:ln>
        </p:spPr>
      </p:cxnSp>
      <p:cxnSp>
        <p:nvCxnSpPr>
          <p:cNvPr id="584" name="Shape 584"/>
          <p:cNvCxnSpPr/>
          <p:nvPr/>
        </p:nvCxnSpPr>
        <p:spPr>
          <a:xfrm>
            <a:off x="7086600" y="1828800"/>
            <a:ext cx="457200" cy="1500"/>
          </a:xfrm>
          <a:prstGeom prst="bentConnector3">
            <a:avLst>
              <a:gd fmla="val 50000" name="adj1"/>
            </a:avLst>
          </a:prstGeom>
          <a:noFill/>
          <a:ln cap="flat" cmpd="sng" w="9525">
            <a:solidFill>
              <a:srgbClr val="000000"/>
            </a:solidFill>
            <a:prstDash val="solid"/>
            <a:round/>
            <a:headEnd len="med" w="med" type="none"/>
            <a:tailEnd len="med" w="med" type="none"/>
          </a:ln>
        </p:spPr>
      </p:cxnSp>
      <p:sp>
        <p:nvSpPr>
          <p:cNvPr id="585" name="Shape 585"/>
          <p:cNvSpPr txBox="1"/>
          <p:nvPr/>
        </p:nvSpPr>
        <p:spPr>
          <a:xfrm>
            <a:off x="7543800" y="1676400"/>
            <a:ext cx="1219199" cy="1585912"/>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Bibliographic Information may be either MLA or Turabian style.  Be consistent.</a:t>
            </a:r>
          </a:p>
        </p:txBody>
      </p:sp>
      <p:cxnSp>
        <p:nvCxnSpPr>
          <p:cNvPr id="586" name="Shape 586"/>
          <p:cNvCxnSpPr/>
          <p:nvPr/>
        </p:nvCxnSpPr>
        <p:spPr>
          <a:xfrm>
            <a:off x="2362200" y="2133600"/>
            <a:ext cx="381000" cy="1500"/>
          </a:xfrm>
          <a:prstGeom prst="bentConnector3">
            <a:avLst>
              <a:gd fmla="val 50000" name="adj1"/>
            </a:avLst>
          </a:prstGeom>
          <a:noFill/>
          <a:ln cap="flat" cmpd="sng" w="9525">
            <a:solidFill>
              <a:srgbClr val="000000"/>
            </a:solidFill>
            <a:prstDash val="solid"/>
            <a:round/>
            <a:headEnd len="med" w="med" type="none"/>
            <a:tailEnd len="med" w="med" type="none"/>
          </a:ln>
        </p:spPr>
      </p:cxnSp>
      <p:cxnSp>
        <p:nvCxnSpPr>
          <p:cNvPr id="587" name="Shape 587"/>
          <p:cNvCxnSpPr/>
          <p:nvPr/>
        </p:nvCxnSpPr>
        <p:spPr>
          <a:xfrm>
            <a:off x="2362200" y="2438400"/>
            <a:ext cx="381000" cy="1500"/>
          </a:xfrm>
          <a:prstGeom prst="bentConnector3">
            <a:avLst>
              <a:gd fmla="val 50000" name="adj1"/>
            </a:avLst>
          </a:prstGeom>
          <a:noFill/>
          <a:ln cap="flat" cmpd="sng" w="9525">
            <a:solidFill>
              <a:srgbClr val="000000"/>
            </a:solidFill>
            <a:prstDash val="solid"/>
            <a:round/>
            <a:headEnd len="med" w="med" type="none"/>
            <a:tailEnd len="med" w="med" type="none"/>
          </a:ln>
        </p:spPr>
      </p:cxnSp>
      <p:cxnSp>
        <p:nvCxnSpPr>
          <p:cNvPr id="588" name="Shape 588"/>
          <p:cNvCxnSpPr/>
          <p:nvPr/>
        </p:nvCxnSpPr>
        <p:spPr>
          <a:xfrm flipH="1" rot="-5400000">
            <a:off x="2210550" y="2285249"/>
            <a:ext cx="304799" cy="1500"/>
          </a:xfrm>
          <a:prstGeom prst="bentConnector3">
            <a:avLst>
              <a:gd fmla="val 50000" name="adj1"/>
            </a:avLst>
          </a:prstGeom>
          <a:noFill/>
          <a:ln cap="flat" cmpd="sng" w="9525">
            <a:solidFill>
              <a:srgbClr val="000000"/>
            </a:solidFill>
            <a:prstDash val="solid"/>
            <a:round/>
            <a:headEnd len="med" w="med" type="none"/>
            <a:tailEnd len="med" w="med" type="none"/>
          </a:ln>
        </p:spPr>
      </p:cxnSp>
      <p:sp>
        <p:nvSpPr>
          <p:cNvPr id="589" name="Shape 589"/>
          <p:cNvSpPr txBox="1"/>
          <p:nvPr/>
        </p:nvSpPr>
        <p:spPr>
          <a:xfrm>
            <a:off x="838200" y="1219200"/>
            <a:ext cx="1295400" cy="2122487"/>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chemeClr val="lt1"/>
              </a:buClr>
              <a:buFont typeface="Arial"/>
              <a:buNone/>
            </a:pPr>
            <a:r>
              <a:t/>
            </a:r>
            <a:endParaRPr b="1" i="0" sz="1400" u="none" cap="none" strike="noStrike">
              <a:solidFill>
                <a:srgbClr val="CC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ct val="25000"/>
              <a:buFont typeface="Arial"/>
              <a:buNone/>
            </a:pPr>
            <a:r>
              <a:rPr b="1" i="0" lang="en-US" sz="1400" u="none" cap="none" strike="noStrike">
                <a:solidFill>
                  <a:srgbClr val="000000"/>
                </a:solidFill>
                <a:latin typeface="Arial"/>
                <a:ea typeface="Arial"/>
                <a:cs typeface="Arial"/>
                <a:sym typeface="Arial"/>
              </a:rPr>
              <a:t>The annotation summarizes the source and explains how it was used in project.</a:t>
            </a:r>
          </a:p>
        </p:txBody>
      </p:sp>
      <p:cxnSp>
        <p:nvCxnSpPr>
          <p:cNvPr id="590" name="Shape 590"/>
          <p:cNvCxnSpPr/>
          <p:nvPr/>
        </p:nvCxnSpPr>
        <p:spPr>
          <a:xfrm flipH="1">
            <a:off x="2133599" y="2286000"/>
            <a:ext cx="228600" cy="1500"/>
          </a:xfrm>
          <a:prstGeom prst="bentConnector3">
            <a:avLst>
              <a:gd fmla="val 50000" name="adj1"/>
            </a:avLst>
          </a:prstGeom>
          <a:noFill/>
          <a:ln cap="flat" cmpd="sng" w="9525">
            <a:solidFill>
              <a:srgbClr val="000000"/>
            </a:solidFill>
            <a:prstDash val="solid"/>
            <a:round/>
            <a:headEnd len="med" w="med" type="none"/>
            <a:tailEnd len="med" w="med" type="none"/>
          </a:ln>
        </p:spPr>
      </p:cxnSp>
      <p:cxnSp>
        <p:nvCxnSpPr>
          <p:cNvPr id="591" name="Shape 591"/>
          <p:cNvCxnSpPr/>
          <p:nvPr/>
        </p:nvCxnSpPr>
        <p:spPr>
          <a:xfrm>
            <a:off x="2438400" y="4114800"/>
            <a:ext cx="382499" cy="1500"/>
          </a:xfrm>
          <a:prstGeom prst="bentConnector3">
            <a:avLst>
              <a:gd fmla="val 50000" name="adj1"/>
            </a:avLst>
          </a:prstGeom>
          <a:noFill/>
          <a:ln cap="flat" cmpd="sng" w="9525">
            <a:solidFill>
              <a:srgbClr val="000000"/>
            </a:solidFill>
            <a:prstDash val="solid"/>
            <a:round/>
            <a:headEnd len="med" w="med" type="none"/>
            <a:tailEnd len="med" w="med" type="none"/>
          </a:ln>
        </p:spPr>
      </p:cxnSp>
      <p:cxnSp>
        <p:nvCxnSpPr>
          <p:cNvPr id="592" name="Shape 592"/>
          <p:cNvCxnSpPr/>
          <p:nvPr/>
        </p:nvCxnSpPr>
        <p:spPr>
          <a:xfrm>
            <a:off x="2438400" y="4419600"/>
            <a:ext cx="382499" cy="1500"/>
          </a:xfrm>
          <a:prstGeom prst="bentConnector3">
            <a:avLst>
              <a:gd fmla="val 50000" name="adj1"/>
            </a:avLst>
          </a:prstGeom>
          <a:noFill/>
          <a:ln cap="flat" cmpd="sng" w="9525">
            <a:solidFill>
              <a:srgbClr val="000000"/>
            </a:solidFill>
            <a:prstDash val="solid"/>
            <a:round/>
            <a:headEnd len="med" w="med" type="none"/>
            <a:tailEnd len="med" w="med" type="none"/>
          </a:ln>
        </p:spPr>
      </p:cxnSp>
      <p:cxnSp>
        <p:nvCxnSpPr>
          <p:cNvPr id="593" name="Shape 593"/>
          <p:cNvCxnSpPr/>
          <p:nvPr/>
        </p:nvCxnSpPr>
        <p:spPr>
          <a:xfrm flipH="1" rot="-5400000">
            <a:off x="2286000" y="4267199"/>
            <a:ext cx="306299" cy="1500"/>
          </a:xfrm>
          <a:prstGeom prst="bentConnector3">
            <a:avLst>
              <a:gd fmla="val 50000" name="adj1"/>
            </a:avLst>
          </a:prstGeom>
          <a:noFill/>
          <a:ln cap="flat" cmpd="sng" w="9525">
            <a:solidFill>
              <a:srgbClr val="000000"/>
            </a:solidFill>
            <a:prstDash val="solid"/>
            <a:round/>
            <a:headEnd len="med" w="med" type="none"/>
            <a:tailEnd len="med" w="med" type="none"/>
          </a:ln>
        </p:spPr>
      </p:cxnSp>
      <p:sp>
        <p:nvSpPr>
          <p:cNvPr id="594" name="Shape 594"/>
          <p:cNvSpPr txBox="1"/>
          <p:nvPr/>
        </p:nvSpPr>
        <p:spPr>
          <a:xfrm>
            <a:off x="990600" y="4114800"/>
            <a:ext cx="1219199" cy="1158874"/>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Primary and Secondary Sources should be separated.</a:t>
            </a:r>
          </a:p>
        </p:txBody>
      </p:sp>
      <p:cxnSp>
        <p:nvCxnSpPr>
          <p:cNvPr id="595" name="Shape 595"/>
          <p:cNvCxnSpPr/>
          <p:nvPr/>
        </p:nvCxnSpPr>
        <p:spPr>
          <a:xfrm flipH="1">
            <a:off x="2208211" y="4267200"/>
            <a:ext cx="228600" cy="1500"/>
          </a:xfrm>
          <a:prstGeom prst="bentConnector3">
            <a:avLst>
              <a:gd fmla="val 50000" name="adj1"/>
            </a:avLst>
          </a:prstGeom>
          <a:noFill/>
          <a:ln cap="flat" cmpd="sng" w="9525">
            <a:solidFill>
              <a:srgbClr val="000000"/>
            </a:solidFill>
            <a:prstDash val="solid"/>
            <a:round/>
            <a:headEnd len="med" w="med" type="none"/>
            <a:tailEnd len="med" w="med" type="none"/>
          </a:ln>
        </p:spPr>
      </p:cxnSp>
      <p:sp>
        <p:nvSpPr>
          <p:cNvPr id="596" name="Shape 596"/>
          <p:cNvSpPr txBox="1"/>
          <p:nvPr/>
        </p:nvSpPr>
        <p:spPr>
          <a:xfrm>
            <a:off x="3962400" y="990600"/>
            <a:ext cx="2209799" cy="306386"/>
          </a:xfrm>
          <a:prstGeom prst="rect">
            <a:avLst/>
          </a:prstGeom>
          <a:solidFill>
            <a:srgbClr val="FFFFFF"/>
          </a:solid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000000"/>
              </a:buClr>
              <a:buSzPct val="25000"/>
              <a:buFont typeface="Times New Roman"/>
              <a:buNone/>
            </a:pPr>
            <a:r>
              <a:rPr b="1" i="0" lang="en-US" sz="1400" u="none" cap="none" strike="noStrike">
                <a:solidFill>
                  <a:srgbClr val="000000"/>
                </a:solidFill>
                <a:latin typeface="Times New Roman"/>
                <a:ea typeface="Times New Roman"/>
                <a:cs typeface="Times New Roman"/>
                <a:sym typeface="Times New Roman"/>
              </a:rPr>
              <a:t>Annotated Bibliography</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0" name="Shape 600"/>
        <p:cNvGrpSpPr/>
        <p:nvPr/>
      </p:nvGrpSpPr>
      <p:grpSpPr>
        <a:xfrm>
          <a:off x="0" y="0"/>
          <a:ext cx="0" cy="0"/>
          <a:chOff x="0" y="0"/>
          <a:chExt cx="0" cy="0"/>
        </a:xfrm>
      </p:grpSpPr>
      <p:pic>
        <p:nvPicPr>
          <p:cNvPr descr="http://www.washingtonpost.com/rf/image_606w/WashingtonPost/Content/Blogs/capital-weather-gang/201210/images/latestfull-sandy.jpg?uuid=ZCEADB63EeKc1bVcODiJYg" id="601" name="Shape 601"/>
          <p:cNvPicPr preferRelativeResize="0"/>
          <p:nvPr/>
        </p:nvPicPr>
        <p:blipFill rotWithShape="1">
          <a:blip r:embed="rId3">
            <a:alphaModFix/>
          </a:blip>
          <a:srcRect b="0" l="0" r="0" t="0"/>
          <a:stretch/>
        </p:blipFill>
        <p:spPr>
          <a:xfrm>
            <a:off x="0" y="7937"/>
            <a:ext cx="9053511" cy="6858000"/>
          </a:xfrm>
          <a:prstGeom prst="rect">
            <a:avLst/>
          </a:prstGeom>
          <a:noFill/>
          <a:ln>
            <a:noFill/>
          </a:ln>
        </p:spPr>
      </p:pic>
      <p:sp>
        <p:nvSpPr>
          <p:cNvPr id="602" name="Shape 602"/>
          <p:cNvSpPr txBox="1"/>
          <p:nvPr>
            <p:ph type="title"/>
          </p:nvPr>
        </p:nvSpPr>
        <p:spPr>
          <a:xfrm>
            <a:off x="457200" y="274637"/>
            <a:ext cx="8228012" cy="1141411"/>
          </a:xfrm>
          <a:prstGeom prst="rect">
            <a:avLst/>
          </a:prstGeom>
          <a:noFill/>
          <a:ln>
            <a:noFill/>
          </a:ln>
        </p:spPr>
        <p:txBody>
          <a:bodyPr anchorCtr="0" anchor="ctr" bIns="46800" lIns="90000" rIns="90000" tIns="46800">
            <a:noAutofit/>
          </a:bodyPr>
          <a:lstStyle/>
          <a:p>
            <a:pPr indent="0" lvl="0" marL="0" marR="0" rtl="0" algn="l">
              <a:lnSpc>
                <a:spcPct val="100000"/>
              </a:lnSpc>
              <a:spcBef>
                <a:spcPts val="0"/>
              </a:spcBef>
              <a:spcAft>
                <a:spcPts val="0"/>
              </a:spcAft>
              <a:buClr>
                <a:srgbClr val="000000"/>
              </a:buClr>
              <a:buSzPct val="25000"/>
              <a:buFont typeface="Times New Roman"/>
              <a:buNone/>
            </a:pPr>
            <a:r>
              <a:rPr b="0" i="0" lang="en-US" sz="2800" u="none" cap="none" strike="noStrike">
                <a:solidFill>
                  <a:schemeClr val="lt1"/>
                </a:solidFill>
                <a:latin typeface="Arial"/>
                <a:ea typeface="Arial"/>
                <a:cs typeface="Arial"/>
                <a:sym typeface="Arial"/>
              </a:rPr>
              <a:t>Keep track of all your sources as you are doing your research or you could get lost by the end of the journey.</a:t>
            </a:r>
          </a:p>
        </p:txBody>
      </p:sp>
      <p:sp>
        <p:nvSpPr>
          <p:cNvPr id="603" name="Shape 603"/>
          <p:cNvSpPr txBox="1"/>
          <p:nvPr/>
        </p:nvSpPr>
        <p:spPr>
          <a:xfrm>
            <a:off x="381000" y="6043612"/>
            <a:ext cx="7942261" cy="646112"/>
          </a:xfrm>
          <a:prstGeom prst="rect">
            <a:avLst/>
          </a:prstGeom>
          <a:solidFill>
            <a:srgbClr val="BFBFBF"/>
          </a:solidFill>
          <a:ln cap="flat" cmpd="sng" w="25400">
            <a:solidFill>
              <a:srgbClr val="00ADDC"/>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002060"/>
              </a:buClr>
              <a:buSzPct val="25000"/>
              <a:buFont typeface="Arial"/>
              <a:buNone/>
            </a:pPr>
            <a:r>
              <a:rPr b="1" i="0" lang="en-US" sz="1800" u="none" cap="none" strike="noStrike">
                <a:solidFill>
                  <a:srgbClr val="002060"/>
                </a:solidFill>
                <a:latin typeface="Arial"/>
                <a:ea typeface="Arial"/>
                <a:cs typeface="Arial"/>
                <a:sym typeface="Arial"/>
              </a:rPr>
              <a:t>RECORD ALL THE INFORMATION FOR YOUR BIBLIOGRAPHY WHILE YOU ARE LOOKING AT THE SOURCE!</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8" name="Shape 608"/>
        <p:cNvGrpSpPr/>
        <p:nvPr/>
      </p:nvGrpSpPr>
      <p:grpSpPr>
        <a:xfrm>
          <a:off x="0" y="0"/>
          <a:ext cx="0" cy="0"/>
          <a:chOff x="0" y="0"/>
          <a:chExt cx="0" cy="0"/>
        </a:xfrm>
      </p:grpSpPr>
      <p:sp>
        <p:nvSpPr>
          <p:cNvPr id="609" name="Shape 609"/>
          <p:cNvSpPr txBox="1"/>
          <p:nvPr>
            <p:ph type="title"/>
          </p:nvPr>
        </p:nvSpPr>
        <p:spPr>
          <a:xfrm>
            <a:off x="3276600" y="2289175"/>
            <a:ext cx="5257799" cy="3141662"/>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1" i="0" lang="en-US" sz="2800" u="none" cap="none" strike="noStrike">
                <a:solidFill>
                  <a:srgbClr val="000000"/>
                </a:solidFill>
                <a:latin typeface="Arial"/>
                <a:ea typeface="Arial"/>
                <a:cs typeface="Arial"/>
                <a:sym typeface="Arial"/>
              </a:rPr>
              <a:t>Step 3</a:t>
            </a:r>
            <a:br>
              <a:rPr b="0" i="0" lang="en-US" sz="4000" u="none" cap="none" strike="noStrike">
                <a:solidFill>
                  <a:srgbClr val="000000"/>
                </a:solidFill>
                <a:latin typeface="Arial"/>
                <a:ea typeface="Arial"/>
                <a:cs typeface="Arial"/>
                <a:sym typeface="Arial"/>
              </a:rPr>
            </a:br>
            <a:r>
              <a:rPr b="1" i="0" lang="en-US" sz="4000" u="none" cap="none" strike="noStrike">
                <a:solidFill>
                  <a:srgbClr val="000000"/>
                </a:solidFill>
                <a:latin typeface="Arial"/>
                <a:ea typeface="Arial"/>
                <a:cs typeface="Arial"/>
                <a:sym typeface="Arial"/>
              </a:rPr>
              <a:t>What do I do with all of this?!?</a:t>
            </a:r>
            <a:br>
              <a:rPr b="1" i="0" lang="en-US" sz="4000" u="none" cap="none" strike="noStrike">
                <a:solidFill>
                  <a:srgbClr val="000000"/>
                </a:solidFill>
                <a:latin typeface="Arial"/>
                <a:ea typeface="Arial"/>
                <a:cs typeface="Arial"/>
                <a:sym typeface="Arial"/>
              </a:rPr>
            </a:br>
            <a:br>
              <a:rPr b="1" i="0" lang="en-US" sz="4000" u="none" cap="none" strike="noStrike">
                <a:solidFill>
                  <a:srgbClr val="000000"/>
                </a:solidFill>
                <a:latin typeface="Arial"/>
                <a:ea typeface="Arial"/>
                <a:cs typeface="Arial"/>
                <a:sym typeface="Arial"/>
              </a:rPr>
            </a:br>
          </a:p>
        </p:txBody>
      </p:sp>
      <p:sp>
        <p:nvSpPr>
          <p:cNvPr id="610" name="Shape 610"/>
          <p:cNvSpPr txBox="1"/>
          <p:nvPr>
            <p:ph idx="4294967295" type="subTitle"/>
          </p:nvPr>
        </p:nvSpPr>
        <p:spPr>
          <a:xfrm>
            <a:off x="3733800" y="4648200"/>
            <a:ext cx="4495800" cy="1752600"/>
          </a:xfrm>
          <a:prstGeom prst="rect">
            <a:avLst/>
          </a:prstGeom>
          <a:noFill/>
          <a:ln>
            <a:noFill/>
          </a:ln>
        </p:spPr>
        <p:txBody>
          <a:bodyPr anchorCtr="0" anchor="t"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3200" u="none" cap="none" strike="noStrike">
                <a:solidFill>
                  <a:srgbClr val="003F75"/>
                </a:solidFill>
                <a:latin typeface="Arial"/>
                <a:ea typeface="Arial"/>
                <a:cs typeface="Arial"/>
                <a:sym typeface="Arial"/>
              </a:rPr>
              <a:t>Note-Taking and Analyzing Sources</a:t>
            </a:r>
          </a:p>
        </p:txBody>
      </p:sp>
      <p:pic>
        <p:nvPicPr>
          <p:cNvPr id="611" name="Shape 611"/>
          <p:cNvPicPr preferRelativeResize="0"/>
          <p:nvPr/>
        </p:nvPicPr>
        <p:blipFill rotWithShape="1">
          <a:blip r:embed="rId3">
            <a:alphaModFix/>
          </a:blip>
          <a:srcRect b="0" l="0" r="0" t="0"/>
          <a:stretch/>
        </p:blipFill>
        <p:spPr>
          <a:xfrm>
            <a:off x="609600" y="914400"/>
            <a:ext cx="2693986" cy="441959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6" name="Shape 616"/>
        <p:cNvGrpSpPr/>
        <p:nvPr/>
      </p:nvGrpSpPr>
      <p:grpSpPr>
        <a:xfrm>
          <a:off x="0" y="0"/>
          <a:ext cx="0" cy="0"/>
          <a:chOff x="0" y="0"/>
          <a:chExt cx="0" cy="0"/>
        </a:xfrm>
      </p:grpSpPr>
      <p:sp>
        <p:nvSpPr>
          <p:cNvPr id="617" name="Shape 617"/>
          <p:cNvSpPr txBox="1"/>
          <p:nvPr>
            <p:ph type="title"/>
          </p:nvPr>
        </p:nvSpPr>
        <p:spPr>
          <a:xfrm>
            <a:off x="457200" y="274637"/>
            <a:ext cx="82296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000" u="none" cap="none" strike="noStrike">
                <a:solidFill>
                  <a:srgbClr val="000000"/>
                </a:solidFill>
                <a:latin typeface="Arial"/>
                <a:ea typeface="Arial"/>
                <a:cs typeface="Arial"/>
                <a:sym typeface="Arial"/>
              </a:rPr>
              <a:t> </a:t>
            </a:r>
          </a:p>
        </p:txBody>
      </p:sp>
      <p:sp>
        <p:nvSpPr>
          <p:cNvPr id="618" name="Shape 618"/>
          <p:cNvSpPr txBox="1"/>
          <p:nvPr/>
        </p:nvSpPr>
        <p:spPr>
          <a:xfrm>
            <a:off x="1066800" y="304800"/>
            <a:ext cx="7239000" cy="6249986"/>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002060"/>
              </a:buClr>
              <a:buSzPct val="25000"/>
              <a:buFont typeface="Arial"/>
              <a:buNone/>
            </a:pPr>
            <a:r>
              <a:rPr b="0" i="0" lang="en-US" sz="3200" u="none" cap="none" strike="noStrike">
                <a:solidFill>
                  <a:srgbClr val="002060"/>
                </a:solidFill>
                <a:latin typeface="Arial"/>
                <a:ea typeface="Arial"/>
                <a:cs typeface="Arial"/>
                <a:sym typeface="Arial"/>
              </a:rPr>
              <a:t>When you’re researching, organize what you are finding into six main areas:</a:t>
            </a:r>
          </a:p>
          <a:p>
            <a:pPr indent="0" lvl="0" marL="0" marR="0" rtl="0" algn="l">
              <a:lnSpc>
                <a:spcPct val="100000"/>
              </a:lnSpc>
              <a:spcBef>
                <a:spcPts val="0"/>
              </a:spcBef>
              <a:spcAft>
                <a:spcPts val="0"/>
              </a:spcAft>
              <a:buClr>
                <a:schemeClr val="lt1"/>
              </a:buClr>
              <a:buFont typeface="Arial"/>
              <a:buNone/>
            </a:pPr>
            <a:r>
              <a:t/>
            </a:r>
            <a:endParaRPr b="0" i="0" sz="3200" u="none" cap="none" strike="noStrike">
              <a:solidFill>
                <a:srgbClr val="333399"/>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ct val="100000"/>
              <a:buFont typeface="Arial"/>
              <a:buChar char="•"/>
            </a:pPr>
            <a:r>
              <a:rPr b="0" i="0" lang="en-US" sz="3200" u="none" cap="none" strike="noStrike">
                <a:solidFill>
                  <a:srgbClr val="000000"/>
                </a:solidFill>
                <a:latin typeface="Arial"/>
                <a:ea typeface="Arial"/>
                <a:cs typeface="Arial"/>
                <a:sym typeface="Arial"/>
              </a:rPr>
              <a:t> </a:t>
            </a:r>
            <a:r>
              <a:rPr b="0" i="0" lang="en-US" sz="2400" u="none" cap="none" strike="noStrike">
                <a:solidFill>
                  <a:srgbClr val="000000"/>
                </a:solidFill>
                <a:latin typeface="Arial"/>
                <a:ea typeface="Arial"/>
                <a:cs typeface="Arial"/>
                <a:sym typeface="Arial"/>
              </a:rPr>
              <a:t>Description: who, what, when, where</a:t>
            </a:r>
          </a:p>
          <a:p>
            <a:pPr indent="0" lvl="1" marL="45720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 Historical context</a:t>
            </a:r>
          </a:p>
          <a:p>
            <a:pPr indent="0" lvl="1" marL="45720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 What happened: how and why</a:t>
            </a:r>
          </a:p>
          <a:p>
            <a:pPr indent="0" lvl="1" marL="45720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 Causes or contributing factors</a:t>
            </a:r>
          </a:p>
          <a:p>
            <a:pPr indent="0" lvl="1" marL="45720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 What changed and why: effects and impact </a:t>
            </a:r>
          </a:p>
          <a:p>
            <a:pPr indent="0" lvl="1" marL="45720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 Significance</a:t>
            </a:r>
          </a:p>
          <a:p>
            <a:pPr indent="0" lvl="1" marL="45720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2060"/>
              </a:buClr>
              <a:buSzPct val="25000"/>
              <a:buFont typeface="Arial"/>
              <a:buNone/>
            </a:pPr>
            <a:r>
              <a:rPr b="0" i="0" lang="en-US" sz="2800" u="none" cap="none" strike="noStrike">
                <a:solidFill>
                  <a:srgbClr val="002060"/>
                </a:solidFill>
                <a:latin typeface="Arial"/>
                <a:ea typeface="Arial"/>
                <a:cs typeface="Arial"/>
                <a:sym typeface="Arial"/>
              </a:rPr>
              <a:t>Your notes=the information you are finding but ALSO your analysis of that information</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2" name="Shape 622"/>
        <p:cNvGrpSpPr/>
        <p:nvPr/>
      </p:nvGrpSpPr>
      <p:grpSpPr>
        <a:xfrm>
          <a:off x="0" y="0"/>
          <a:ext cx="0" cy="0"/>
          <a:chOff x="0" y="0"/>
          <a:chExt cx="0" cy="0"/>
        </a:xfrm>
      </p:grpSpPr>
      <p:sp>
        <p:nvSpPr>
          <p:cNvPr id="623" name="Shape 623"/>
          <p:cNvSpPr txBox="1"/>
          <p:nvPr>
            <p:ph type="title"/>
          </p:nvPr>
        </p:nvSpPr>
        <p:spPr>
          <a:xfrm>
            <a:off x="457200" y="274637"/>
            <a:ext cx="8228012" cy="1141411"/>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400" u="none" cap="none" strike="noStrike">
                <a:solidFill>
                  <a:srgbClr val="003F75"/>
                </a:solidFill>
                <a:latin typeface="Arial"/>
                <a:ea typeface="Arial"/>
                <a:cs typeface="Arial"/>
                <a:sym typeface="Arial"/>
              </a:rPr>
              <a:t>What is context?</a:t>
            </a:r>
          </a:p>
        </p:txBody>
      </p:sp>
      <p:sp>
        <p:nvSpPr>
          <p:cNvPr id="624" name="Shape 624"/>
          <p:cNvSpPr txBox="1"/>
          <p:nvPr>
            <p:ph idx="1" type="body"/>
          </p:nvPr>
        </p:nvSpPr>
        <p:spPr>
          <a:xfrm>
            <a:off x="457200" y="1600200"/>
            <a:ext cx="4037012" cy="2362200"/>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sng" cap="none" strike="noStrike">
                <a:solidFill>
                  <a:srgbClr val="000000"/>
                </a:solidFill>
                <a:latin typeface="Arial"/>
                <a:ea typeface="Arial"/>
                <a:cs typeface="Arial"/>
                <a:sym typeface="Arial"/>
              </a:rPr>
              <a:t>Background</a:t>
            </a:r>
          </a:p>
          <a:p>
            <a:pPr indent="0" lvl="0" marL="0" marR="0" rtl="0" algn="l">
              <a:lnSpc>
                <a:spcPct val="100000"/>
              </a:lnSpc>
              <a:spcBef>
                <a:spcPts val="80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How were things done or thought before the change?</a:t>
            </a:r>
          </a:p>
          <a:p>
            <a:pPr indent="0" lvl="0" marL="0" marR="0" rtl="0" algn="l">
              <a:spcBef>
                <a:spcPts val="0"/>
              </a:spcBef>
              <a:buSzPct val="25000"/>
              <a:buNone/>
            </a:pPr>
            <a:r>
              <a:t/>
            </a:r>
            <a:endParaRPr b="0" i="0" sz="2400" u="none" cap="none" strike="noStrike">
              <a:solidFill>
                <a:srgbClr val="000000"/>
              </a:solidFill>
              <a:latin typeface="Arial"/>
              <a:ea typeface="Arial"/>
              <a:cs typeface="Arial"/>
              <a:sym typeface="Arial"/>
            </a:endParaRPr>
          </a:p>
        </p:txBody>
      </p:sp>
      <p:sp>
        <p:nvSpPr>
          <p:cNvPr id="625" name="Shape 625"/>
          <p:cNvSpPr txBox="1"/>
          <p:nvPr>
            <p:ph idx="1" type="body"/>
          </p:nvPr>
        </p:nvSpPr>
        <p:spPr>
          <a:xfrm>
            <a:off x="4646612" y="1600200"/>
            <a:ext cx="4038599" cy="4524374"/>
          </a:xfrm>
          <a:prstGeom prst="rect">
            <a:avLst/>
          </a:prstGeom>
          <a:noFill/>
          <a:ln>
            <a:noFill/>
          </a:ln>
        </p:spPr>
        <p:txBody>
          <a:bodyPr anchorCtr="0" anchor="t" bIns="46800" lIns="90000" rIns="90000" tIns="46800">
            <a:noAutofit/>
          </a:bodyPr>
          <a:lstStyle/>
          <a:p>
            <a:pPr indent="-457200" lvl="0" marL="45720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What else was going on at the same time that connects?</a:t>
            </a:r>
          </a:p>
          <a:p>
            <a:pPr indent="-457200" lvl="0" marL="457200" marR="0" rtl="0" algn="l">
              <a:lnSpc>
                <a:spcPct val="100000"/>
              </a:lnSpc>
              <a:spcBef>
                <a:spcPts val="800"/>
              </a:spcBef>
              <a:spcAft>
                <a:spcPts val="0"/>
              </a:spcAft>
              <a:buClr>
                <a:srgbClr val="000000"/>
              </a:buClr>
              <a:buSzPct val="100000"/>
              <a:buFont typeface="Arial"/>
              <a:buNone/>
            </a:pPr>
            <a:r>
              <a:t/>
            </a:r>
            <a:endParaRPr b="0" i="0" sz="2400" u="none" cap="none" strike="noStrike">
              <a:solidFill>
                <a:srgbClr val="000000"/>
              </a:solidFill>
              <a:latin typeface="Arial"/>
              <a:ea typeface="Arial"/>
              <a:cs typeface="Arial"/>
              <a:sym typeface="Arial"/>
            </a:endParaRPr>
          </a:p>
          <a:p>
            <a:pPr indent="-457200" lvl="0" marL="457200" marR="0" rtl="0" algn="l">
              <a:lnSpc>
                <a:spcPct val="100000"/>
              </a:lnSpc>
              <a:spcBef>
                <a:spcPts val="80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Who else was involved at the time?</a:t>
            </a:r>
          </a:p>
          <a:p>
            <a:pPr indent="-457200" lvl="0" marL="457200" marR="0" rtl="0" algn="l">
              <a:lnSpc>
                <a:spcPct val="100000"/>
              </a:lnSpc>
              <a:spcBef>
                <a:spcPts val="800"/>
              </a:spcBef>
              <a:spcAft>
                <a:spcPts val="0"/>
              </a:spcAft>
              <a:buClr>
                <a:srgbClr val="000000"/>
              </a:buClr>
              <a:buSzPct val="25000"/>
              <a:buFont typeface="Times New Roman"/>
              <a:buNone/>
            </a:pPr>
            <a:r>
              <a:t/>
            </a:r>
            <a:endParaRPr b="0" i="0" sz="2400" u="none" cap="none" strike="noStrike">
              <a:solidFill>
                <a:srgbClr val="000000"/>
              </a:solidFill>
              <a:latin typeface="Arial"/>
              <a:ea typeface="Arial"/>
              <a:cs typeface="Arial"/>
              <a:sym typeface="Arial"/>
            </a:endParaRPr>
          </a:p>
          <a:p>
            <a:pPr indent="-457200" lvl="0" marL="457200" marR="0" rtl="0" algn="l">
              <a:lnSpc>
                <a:spcPct val="100000"/>
              </a:lnSpc>
              <a:spcBef>
                <a:spcPts val="80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What is the particular era in history called and how does your story fit in?</a:t>
            </a:r>
          </a:p>
        </p:txBody>
      </p:sp>
      <p:pic>
        <p:nvPicPr>
          <p:cNvPr descr="Image, Source: original negative" id="626" name="Shape 626"/>
          <p:cNvPicPr preferRelativeResize="0"/>
          <p:nvPr/>
        </p:nvPicPr>
        <p:blipFill rotWithShape="1">
          <a:blip r:embed="rId3">
            <a:alphaModFix/>
          </a:blip>
          <a:srcRect b="5293" l="3219" r="21170" t="25106"/>
          <a:stretch/>
        </p:blipFill>
        <p:spPr>
          <a:xfrm>
            <a:off x="152400" y="2971800"/>
            <a:ext cx="4227511" cy="3054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nvSpPr>
        <p:spPr>
          <a:xfrm>
            <a:off x="1073150" y="228600"/>
            <a:ext cx="6802436" cy="76993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4400" u="none" cap="none" strike="noStrike">
                <a:solidFill>
                  <a:schemeClr val="dk1"/>
                </a:solidFill>
                <a:latin typeface="Arial"/>
                <a:ea typeface="Arial"/>
                <a:cs typeface="Arial"/>
                <a:sym typeface="Arial"/>
              </a:rPr>
              <a:t>…website developers,</a:t>
            </a:r>
          </a:p>
        </p:txBody>
      </p:sp>
      <p:pic>
        <p:nvPicPr>
          <p:cNvPr id="162" name="Shape 162"/>
          <p:cNvPicPr preferRelativeResize="0"/>
          <p:nvPr/>
        </p:nvPicPr>
        <p:blipFill rotWithShape="1">
          <a:blip r:embed="rId3">
            <a:alphaModFix/>
          </a:blip>
          <a:srcRect b="0" l="0" r="0" t="0"/>
          <a:stretch/>
        </p:blipFill>
        <p:spPr>
          <a:xfrm>
            <a:off x="1676400" y="1365250"/>
            <a:ext cx="5867400" cy="49561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0" name="Shape 630"/>
        <p:cNvGrpSpPr/>
        <p:nvPr/>
      </p:nvGrpSpPr>
      <p:grpSpPr>
        <a:xfrm>
          <a:off x="0" y="0"/>
          <a:ext cx="0" cy="0"/>
          <a:chOff x="0" y="0"/>
          <a:chExt cx="0" cy="0"/>
        </a:xfrm>
      </p:grpSpPr>
      <p:sp>
        <p:nvSpPr>
          <p:cNvPr id="631" name="Shape 631"/>
          <p:cNvSpPr txBox="1"/>
          <p:nvPr>
            <p:ph type="title"/>
          </p:nvPr>
        </p:nvSpPr>
        <p:spPr>
          <a:xfrm>
            <a:off x="533400" y="274637"/>
            <a:ext cx="8153399" cy="1141411"/>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3600" u="none" cap="none" strike="noStrike">
                <a:solidFill>
                  <a:srgbClr val="003F75"/>
                </a:solidFill>
                <a:latin typeface="Arial"/>
                <a:ea typeface="Arial"/>
                <a:cs typeface="Arial"/>
                <a:sym typeface="Arial"/>
              </a:rPr>
              <a:t>What makes a topic             “Historically Significant?”</a:t>
            </a:r>
          </a:p>
        </p:txBody>
      </p:sp>
      <p:sp>
        <p:nvSpPr>
          <p:cNvPr id="632" name="Shape 632"/>
          <p:cNvSpPr txBox="1"/>
          <p:nvPr>
            <p:ph idx="1" type="body"/>
          </p:nvPr>
        </p:nvSpPr>
        <p:spPr>
          <a:xfrm>
            <a:off x="457200" y="1600200"/>
            <a:ext cx="8228012" cy="4524374"/>
          </a:xfrm>
          <a:prstGeom prst="rect">
            <a:avLst/>
          </a:prstGeom>
          <a:noFill/>
          <a:ln>
            <a:noFill/>
          </a:ln>
        </p:spPr>
        <p:txBody>
          <a:bodyPr anchorCtr="0" anchor="t" bIns="46800" lIns="90000" rIns="90000" tIns="468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800" u="none" cap="none" strike="noStrike">
                <a:solidFill>
                  <a:srgbClr val="000000"/>
                </a:solidFill>
                <a:latin typeface="Arial"/>
                <a:ea typeface="Arial"/>
                <a:cs typeface="Arial"/>
                <a:sym typeface="Arial"/>
              </a:rPr>
              <a:t>Profound:</a:t>
            </a:r>
            <a:r>
              <a:rPr b="0" i="0" lang="en-US" sz="2800" u="none" cap="none" strike="noStrike">
                <a:solidFill>
                  <a:srgbClr val="000000"/>
                </a:solidFill>
                <a:latin typeface="Arial"/>
                <a:ea typeface="Arial"/>
                <a:cs typeface="Arial"/>
                <a:sym typeface="Arial"/>
              </a:rPr>
              <a:t> How deeply people were or have been affected, lives changed?</a:t>
            </a:r>
          </a:p>
          <a:p>
            <a:pPr indent="-342900" lvl="0" marL="342900" marR="0" rtl="0" algn="l">
              <a:lnSpc>
                <a:spcPct val="100000"/>
              </a:lnSpc>
              <a:spcBef>
                <a:spcPts val="800"/>
              </a:spcBef>
              <a:spcAft>
                <a:spcPts val="0"/>
              </a:spcAft>
              <a:buClr>
                <a:srgbClr val="000000"/>
              </a:buClr>
              <a:buSzPct val="25000"/>
              <a:buFont typeface="Arial"/>
              <a:buNone/>
            </a:pPr>
            <a:r>
              <a:rPr b="1" i="0" lang="en-US" sz="2800" u="none" cap="none" strike="noStrike">
                <a:solidFill>
                  <a:srgbClr val="000000"/>
                </a:solidFill>
                <a:latin typeface="Arial"/>
                <a:ea typeface="Arial"/>
                <a:cs typeface="Arial"/>
                <a:sym typeface="Arial"/>
              </a:rPr>
              <a:t>Quantity: </a:t>
            </a:r>
            <a:r>
              <a:rPr b="0" i="0" lang="en-US" sz="2800" u="none" cap="none" strike="noStrike">
                <a:solidFill>
                  <a:srgbClr val="000000"/>
                </a:solidFill>
                <a:latin typeface="Arial"/>
                <a:ea typeface="Arial"/>
                <a:cs typeface="Arial"/>
                <a:sym typeface="Arial"/>
              </a:rPr>
              <a:t>Did it affect many or just a few?  Were the effects widespread or limited?</a:t>
            </a:r>
          </a:p>
          <a:p>
            <a:pPr indent="-342900" lvl="0" marL="342900" marR="0" rtl="0" algn="l">
              <a:lnSpc>
                <a:spcPct val="100000"/>
              </a:lnSpc>
              <a:spcBef>
                <a:spcPts val="800"/>
              </a:spcBef>
              <a:spcAft>
                <a:spcPts val="0"/>
              </a:spcAft>
              <a:buClr>
                <a:srgbClr val="000000"/>
              </a:buClr>
              <a:buSzPct val="25000"/>
              <a:buFont typeface="Arial"/>
              <a:buNone/>
            </a:pPr>
            <a:r>
              <a:rPr b="1" i="0" lang="en-US" sz="2800" u="none" cap="none" strike="noStrike">
                <a:solidFill>
                  <a:srgbClr val="000000"/>
                </a:solidFill>
                <a:latin typeface="Arial"/>
                <a:ea typeface="Arial"/>
                <a:cs typeface="Arial"/>
                <a:sym typeface="Arial"/>
              </a:rPr>
              <a:t>Durable: </a:t>
            </a:r>
            <a:r>
              <a:rPr b="0" i="0" lang="en-US" sz="2800" u="none" cap="none" strike="noStrike">
                <a:solidFill>
                  <a:srgbClr val="000000"/>
                </a:solidFill>
                <a:latin typeface="Arial"/>
                <a:ea typeface="Arial"/>
                <a:cs typeface="Arial"/>
                <a:sym typeface="Arial"/>
              </a:rPr>
              <a:t>Did the effects last a long time or fade quickly?</a:t>
            </a:r>
          </a:p>
          <a:p>
            <a:pPr indent="-342900" lvl="0" marL="342900" marR="0" rtl="0" algn="l">
              <a:lnSpc>
                <a:spcPct val="100000"/>
              </a:lnSpc>
              <a:spcBef>
                <a:spcPts val="800"/>
              </a:spcBef>
              <a:spcAft>
                <a:spcPts val="0"/>
              </a:spcAft>
              <a:buClr>
                <a:srgbClr val="000000"/>
              </a:buClr>
              <a:buSzPct val="25000"/>
              <a:buFont typeface="Arial"/>
              <a:buNone/>
            </a:pPr>
            <a:r>
              <a:rPr b="1" i="0" lang="en-US" sz="2800" u="none" cap="none" strike="noStrike">
                <a:solidFill>
                  <a:srgbClr val="000000"/>
                </a:solidFill>
                <a:latin typeface="Arial"/>
                <a:ea typeface="Arial"/>
                <a:cs typeface="Arial"/>
                <a:sym typeface="Arial"/>
              </a:rPr>
              <a:t>Relevant:  </a:t>
            </a:r>
            <a:r>
              <a:rPr b="0" i="0" lang="en-US" sz="2800" u="none" cap="none" strike="noStrike">
                <a:solidFill>
                  <a:srgbClr val="000000"/>
                </a:solidFill>
                <a:latin typeface="Arial"/>
                <a:ea typeface="Arial"/>
                <a:cs typeface="Arial"/>
                <a:sym typeface="Arial"/>
              </a:rPr>
              <a:t>How does it contribute to our understanding of the past/present? Does it carry any meaning to historians today—can we learn from it?</a:t>
            </a:r>
          </a:p>
          <a:p>
            <a:pPr indent="0" lvl="0" marL="0" marR="0" rtl="0" algn="l">
              <a:spcBef>
                <a:spcPts val="0"/>
              </a:spcBef>
              <a:buSzPct val="25000"/>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7" name="Shape 637"/>
        <p:cNvGrpSpPr/>
        <p:nvPr/>
      </p:nvGrpSpPr>
      <p:grpSpPr>
        <a:xfrm>
          <a:off x="0" y="0"/>
          <a:ext cx="0" cy="0"/>
          <a:chOff x="0" y="0"/>
          <a:chExt cx="0" cy="0"/>
        </a:xfrm>
      </p:grpSpPr>
      <p:sp>
        <p:nvSpPr>
          <p:cNvPr id="638" name="Shape 638"/>
          <p:cNvSpPr txBox="1"/>
          <p:nvPr>
            <p:ph type="title"/>
          </p:nvPr>
        </p:nvSpPr>
        <p:spPr>
          <a:xfrm>
            <a:off x="381000" y="533400"/>
            <a:ext cx="8229600" cy="1373187"/>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2800" u="none" cap="none" strike="noStrike">
                <a:solidFill>
                  <a:srgbClr val="003F75"/>
                </a:solidFill>
                <a:latin typeface="Arial"/>
                <a:ea typeface="Arial"/>
                <a:cs typeface="Arial"/>
                <a:sym typeface="Arial"/>
              </a:rPr>
              <a:t>Once you’ve narrowed your topic, asked a historical question and done more research, you will be able to write a “working” thesis.</a:t>
            </a:r>
          </a:p>
        </p:txBody>
      </p:sp>
      <p:sp>
        <p:nvSpPr>
          <p:cNvPr id="639" name="Shape 639"/>
          <p:cNvSpPr txBox="1"/>
          <p:nvPr>
            <p:ph idx="1" type="body"/>
          </p:nvPr>
        </p:nvSpPr>
        <p:spPr>
          <a:xfrm>
            <a:off x="3048000" y="2590800"/>
            <a:ext cx="5714999" cy="4070350"/>
          </a:xfrm>
          <a:prstGeom prst="rect">
            <a:avLst/>
          </a:prstGeom>
          <a:noFill/>
          <a:ln>
            <a:noFill/>
          </a:ln>
        </p:spPr>
        <p:txBody>
          <a:bodyPr anchorCtr="0" anchor="t" bIns="46800" lIns="90000" rIns="90000" tIns="46800">
            <a:noAutofit/>
          </a:bodyPr>
          <a:lstStyle/>
          <a:p>
            <a:pPr indent="-341312" lvl="0" marL="341312" marR="0" rtl="0" algn="l">
              <a:lnSpc>
                <a:spcPct val="110000"/>
              </a:lnSpc>
              <a:spcBef>
                <a:spcPts val="0"/>
              </a:spcBef>
              <a:spcAft>
                <a:spcPts val="0"/>
              </a:spcAft>
              <a:buClr>
                <a:srgbClr val="000000"/>
              </a:buClr>
              <a:buSzPct val="100000"/>
              <a:buFont typeface="Arial"/>
              <a:buChar char="•"/>
            </a:pPr>
            <a:r>
              <a:rPr b="0" i="0" lang="en-US" sz="3200" u="none" cap="none" strike="noStrike">
                <a:solidFill>
                  <a:srgbClr val="000000"/>
                </a:solidFill>
                <a:latin typeface="Arial"/>
                <a:ea typeface="Arial"/>
                <a:cs typeface="Arial"/>
                <a:sym typeface="Arial"/>
              </a:rPr>
              <a:t>A thesis statement tells us in one or two sentences what you are going to argue for in your project.  It is your </a:t>
            </a:r>
            <a:r>
              <a:rPr b="0" i="1" lang="en-US" sz="3200" u="none" cap="none" strike="noStrike">
                <a:solidFill>
                  <a:srgbClr val="000000"/>
                </a:solidFill>
                <a:latin typeface="Arial"/>
                <a:ea typeface="Arial"/>
                <a:cs typeface="Arial"/>
                <a:sym typeface="Arial"/>
              </a:rPr>
              <a:t>answer</a:t>
            </a:r>
            <a:r>
              <a:rPr b="0" i="0" lang="en-US" sz="3200" u="none" cap="none" strike="noStrike">
                <a:solidFill>
                  <a:srgbClr val="000000"/>
                </a:solidFill>
                <a:latin typeface="Arial"/>
                <a:ea typeface="Arial"/>
                <a:cs typeface="Arial"/>
                <a:sym typeface="Arial"/>
              </a:rPr>
              <a:t> to your historical question.</a:t>
            </a:r>
          </a:p>
        </p:txBody>
      </p:sp>
      <p:sp>
        <p:nvSpPr>
          <p:cNvPr id="640" name="Shape 640"/>
          <p:cNvSpPr/>
          <p:nvPr/>
        </p:nvSpPr>
        <p:spPr>
          <a:xfrm>
            <a:off x="533400" y="3276600"/>
            <a:ext cx="1981199" cy="838199"/>
          </a:xfrm>
          <a:prstGeom prst="homePlate">
            <a:avLst>
              <a:gd fmla="val 50000" name="adj"/>
            </a:avLst>
          </a:prstGeom>
          <a:solidFill>
            <a:srgbClr val="333399"/>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5" name="Shape 645"/>
        <p:cNvGrpSpPr/>
        <p:nvPr/>
      </p:nvGrpSpPr>
      <p:grpSpPr>
        <a:xfrm>
          <a:off x="0" y="0"/>
          <a:ext cx="0" cy="0"/>
          <a:chOff x="0" y="0"/>
          <a:chExt cx="0" cy="0"/>
        </a:xfrm>
      </p:grpSpPr>
      <p:sp>
        <p:nvSpPr>
          <p:cNvPr id="646" name="Shape 646"/>
          <p:cNvSpPr txBox="1"/>
          <p:nvPr>
            <p:ph type="title"/>
          </p:nvPr>
        </p:nvSpPr>
        <p:spPr>
          <a:xfrm>
            <a:off x="457200" y="274637"/>
            <a:ext cx="82296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1" i="0" lang="en-US" sz="4400" u="none" cap="none" strike="noStrike">
                <a:solidFill>
                  <a:srgbClr val="003F75"/>
                </a:solidFill>
                <a:latin typeface="Arial"/>
                <a:ea typeface="Arial"/>
                <a:cs typeface="Arial"/>
                <a:sym typeface="Arial"/>
              </a:rPr>
              <a:t>A strong thesis:</a:t>
            </a:r>
          </a:p>
        </p:txBody>
      </p:sp>
      <p:sp>
        <p:nvSpPr>
          <p:cNvPr id="647" name="Shape 647"/>
          <p:cNvSpPr txBox="1"/>
          <p:nvPr>
            <p:ph idx="1" type="body"/>
          </p:nvPr>
        </p:nvSpPr>
        <p:spPr>
          <a:xfrm>
            <a:off x="381000" y="1371600"/>
            <a:ext cx="8534399" cy="4343400"/>
          </a:xfrm>
          <a:prstGeom prst="rect">
            <a:avLst/>
          </a:prstGeom>
          <a:noFill/>
          <a:ln>
            <a:noFill/>
          </a:ln>
        </p:spPr>
        <p:txBody>
          <a:bodyPr anchorCtr="0" anchor="t" bIns="46800" lIns="90000" rIns="90000" tIns="46800">
            <a:noAutofit/>
          </a:bodyPr>
          <a:lstStyle/>
          <a:p>
            <a:pPr indent="-341312" lvl="0" marL="341312" marR="0" rtl="0" algn="l">
              <a:lnSpc>
                <a:spcPct val="110000"/>
              </a:lnSpc>
              <a:spcBef>
                <a:spcPts val="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Takes a stand -- makes a specific argument or interpretation</a:t>
            </a:r>
          </a:p>
          <a:p>
            <a:pPr indent="-341312" lvl="0" marL="341312" marR="0" rtl="0" algn="l">
              <a:lnSpc>
                <a:spcPct val="130000"/>
              </a:lnSpc>
              <a:spcBef>
                <a:spcPts val="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Has a narrow and specific focus</a:t>
            </a:r>
          </a:p>
          <a:p>
            <a:pPr indent="-341312" lvl="0" marL="341312" marR="0" rtl="0" algn="l">
              <a:lnSpc>
                <a:spcPct val="130000"/>
              </a:lnSpc>
              <a:spcBef>
                <a:spcPts val="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Based on &amp; can be supported with evidence</a:t>
            </a:r>
          </a:p>
          <a:p>
            <a:pPr indent="-341312" lvl="0" marL="341312" marR="0" rtl="0" algn="l">
              <a:lnSpc>
                <a:spcPct val="130000"/>
              </a:lnSpc>
              <a:spcBef>
                <a:spcPts val="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Explains historical impact, significance, or change over time, and</a:t>
            </a:r>
          </a:p>
          <a:p>
            <a:pPr indent="-341312" lvl="0" marL="341312" marR="0" rtl="0" algn="l">
              <a:lnSpc>
                <a:spcPct val="130000"/>
              </a:lnSpc>
              <a:spcBef>
                <a:spcPts val="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Can be communicated in one or two sentences.</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2" name="Shape 652"/>
        <p:cNvGrpSpPr/>
        <p:nvPr/>
      </p:nvGrpSpPr>
      <p:grpSpPr>
        <a:xfrm>
          <a:off x="0" y="0"/>
          <a:ext cx="0" cy="0"/>
          <a:chOff x="0" y="0"/>
          <a:chExt cx="0" cy="0"/>
        </a:xfrm>
      </p:grpSpPr>
      <p:sp>
        <p:nvSpPr>
          <p:cNvPr id="653" name="Shape 653"/>
          <p:cNvSpPr txBox="1"/>
          <p:nvPr>
            <p:ph type="title"/>
          </p:nvPr>
        </p:nvSpPr>
        <p:spPr>
          <a:xfrm>
            <a:off x="228600" y="228600"/>
            <a:ext cx="2514599" cy="838199"/>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1" lang="en-US" sz="2400" u="none" cap="none" strike="noStrike">
                <a:solidFill>
                  <a:srgbClr val="000000"/>
                </a:solidFill>
                <a:latin typeface="Arial"/>
                <a:ea typeface="Arial"/>
                <a:cs typeface="Arial"/>
                <a:sym typeface="Arial"/>
              </a:rPr>
              <a:t>In other words…</a:t>
            </a:r>
          </a:p>
        </p:txBody>
      </p:sp>
      <p:sp>
        <p:nvSpPr>
          <p:cNvPr id="654" name="Shape 654"/>
          <p:cNvSpPr/>
          <p:nvPr/>
        </p:nvSpPr>
        <p:spPr>
          <a:xfrm>
            <a:off x="5334000" y="2743200"/>
            <a:ext cx="3124199" cy="2057400"/>
          </a:xfrm>
          <a:prstGeom prst="wedgeEllipseCallout">
            <a:avLst>
              <a:gd fmla="val -6607" name="adj1"/>
              <a:gd fmla="val 22233" name="adj2"/>
            </a:avLst>
          </a:prstGeom>
          <a:solidFill>
            <a:srgbClr val="FFFFFF"/>
          </a:solidFill>
          <a:ln cap="flat" cmpd="sng" w="9525">
            <a:solidFill>
              <a:srgbClr val="000000"/>
            </a:solidFill>
            <a:prstDash val="solid"/>
            <a:miter/>
            <a:headEnd len="med" w="med" type="none"/>
            <a:tailEnd len="med" w="med" type="none"/>
          </a:ln>
        </p:spPr>
        <p:txBody>
          <a:bodyPr anchorCtr="0" anchor="t" bIns="46800" lIns="90000" rIns="90000" tIns="468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655" name="Shape 655"/>
          <p:cNvSpPr/>
          <p:nvPr/>
        </p:nvSpPr>
        <p:spPr>
          <a:xfrm rot="3540000">
            <a:off x="1262856" y="2396330"/>
            <a:ext cx="4190999" cy="1836736"/>
          </a:xfrm>
          <a:prstGeom prst="homePlate">
            <a:avLst>
              <a:gd fmla="val 50000" name="adj"/>
            </a:avLst>
          </a:prstGeom>
          <a:solidFill>
            <a:srgbClr val="333399"/>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656" name="Shape 656"/>
          <p:cNvSpPr txBox="1"/>
          <p:nvPr/>
        </p:nvSpPr>
        <p:spPr>
          <a:xfrm>
            <a:off x="5705475" y="3232150"/>
            <a:ext cx="2381249" cy="1079499"/>
          </a:xfrm>
          <a:prstGeom prst="rect">
            <a:avLst/>
          </a:prstGeom>
          <a:noFill/>
          <a:ln>
            <a:noFill/>
          </a:ln>
        </p:spPr>
        <p:txBody>
          <a:bodyPr anchorCtr="0" anchor="t" bIns="46800" lIns="90000" rIns="90000" tIns="46800">
            <a:noAutofit/>
          </a:bodyPr>
          <a:lstStyle/>
          <a:p>
            <a:pPr indent="0" lvl="0" marL="0" marR="0" rtl="0" algn="ctr">
              <a:lnSpc>
                <a:spcPct val="100000"/>
              </a:lnSpc>
              <a:spcBef>
                <a:spcPts val="0"/>
              </a:spcBef>
              <a:spcAft>
                <a:spcPts val="0"/>
              </a:spcAft>
              <a:buClr>
                <a:srgbClr val="000000"/>
              </a:buClr>
              <a:buSzPct val="25000"/>
              <a:buFont typeface="Arial"/>
              <a:buNone/>
            </a:pPr>
            <a:r>
              <a:rPr b="1" i="0" lang="en-US" sz="1600" u="none" cap="none" strike="noStrike">
                <a:solidFill>
                  <a:srgbClr val="000000"/>
                </a:solidFill>
                <a:latin typeface="Arial"/>
                <a:ea typeface="Arial"/>
                <a:cs typeface="Arial"/>
                <a:sym typeface="Arial"/>
              </a:rPr>
              <a:t>You know you have a thesis if someone else could make a different argument!</a:t>
            </a:r>
          </a:p>
        </p:txBody>
      </p:sp>
      <p:sp>
        <p:nvSpPr>
          <p:cNvPr id="657" name="Shape 657"/>
          <p:cNvSpPr txBox="1"/>
          <p:nvPr/>
        </p:nvSpPr>
        <p:spPr>
          <a:xfrm>
            <a:off x="6762750" y="600075"/>
            <a:ext cx="2286000" cy="15684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2060"/>
              </a:buClr>
              <a:buSzPct val="25000"/>
              <a:buFont typeface="Arial"/>
              <a:buNone/>
            </a:pPr>
            <a:r>
              <a:rPr b="1" i="0" lang="en-US" sz="3200" u="none" cap="none" strike="noStrike">
                <a:solidFill>
                  <a:srgbClr val="002060"/>
                </a:solidFill>
                <a:latin typeface="Arial"/>
                <a:ea typeface="Arial"/>
                <a:cs typeface="Arial"/>
                <a:sym typeface="Arial"/>
              </a:rPr>
              <a:t>What’s your point?</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2" name="Shape 662"/>
        <p:cNvGrpSpPr/>
        <p:nvPr/>
      </p:nvGrpSpPr>
      <p:grpSpPr>
        <a:xfrm>
          <a:off x="0" y="0"/>
          <a:ext cx="0" cy="0"/>
          <a:chOff x="0" y="0"/>
          <a:chExt cx="0" cy="0"/>
        </a:xfrm>
      </p:grpSpPr>
      <p:sp>
        <p:nvSpPr>
          <p:cNvPr id="663" name="Shape 663"/>
          <p:cNvSpPr txBox="1"/>
          <p:nvPr>
            <p:ph type="title"/>
          </p:nvPr>
        </p:nvSpPr>
        <p:spPr>
          <a:xfrm>
            <a:off x="457200" y="0"/>
            <a:ext cx="82296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400" u="none" cap="none" strike="noStrike">
                <a:solidFill>
                  <a:srgbClr val="333399"/>
                </a:solidFill>
                <a:latin typeface="Arial"/>
                <a:ea typeface="Arial"/>
                <a:cs typeface="Arial"/>
                <a:sym typeface="Arial"/>
              </a:rPr>
              <a:t>Evaluate these theses</a:t>
            </a:r>
          </a:p>
        </p:txBody>
      </p:sp>
      <p:sp>
        <p:nvSpPr>
          <p:cNvPr id="664" name="Shape 664"/>
          <p:cNvSpPr txBox="1"/>
          <p:nvPr>
            <p:ph idx="1" type="body"/>
          </p:nvPr>
        </p:nvSpPr>
        <p:spPr>
          <a:xfrm>
            <a:off x="457200" y="1143000"/>
            <a:ext cx="8229600" cy="5980111"/>
          </a:xfrm>
          <a:prstGeom prst="rect">
            <a:avLst/>
          </a:prstGeom>
          <a:noFill/>
          <a:ln>
            <a:noFill/>
          </a:ln>
        </p:spPr>
        <p:txBody>
          <a:bodyPr anchorCtr="0" anchor="t" bIns="46800" lIns="90000" rIns="90000" tIns="46800">
            <a:noAutofit/>
          </a:bodyPr>
          <a:lstStyle/>
          <a:p>
            <a:pPr indent="-379412" lvl="0" marL="379412" marR="0" rtl="0" algn="l">
              <a:lnSpc>
                <a:spcPct val="80000"/>
              </a:lnSpc>
              <a:spcBef>
                <a:spcPts val="0"/>
              </a:spcBef>
              <a:spcAft>
                <a:spcPts val="0"/>
              </a:spcAft>
              <a:buClr>
                <a:srgbClr val="000000"/>
              </a:buClr>
              <a:buSzPct val="100000"/>
              <a:buFont typeface="Times New Roman"/>
              <a:buChar char="•"/>
            </a:pPr>
            <a:r>
              <a:rPr b="0" i="1" lang="en-US" sz="2400" u="none" cap="none" strike="noStrike">
                <a:solidFill>
                  <a:srgbClr val="000000"/>
                </a:solidFill>
                <a:latin typeface="Arial"/>
                <a:ea typeface="Arial"/>
                <a:cs typeface="Arial"/>
                <a:sym typeface="Arial"/>
              </a:rPr>
              <a:t>After the 1919 riot the means of enforcing segregation became more accepted, more formal, often more violent, and completely legal.</a:t>
            </a:r>
          </a:p>
          <a:p>
            <a:pPr indent="-379412" lvl="0" marL="379412" marR="0" rtl="0" algn="l">
              <a:lnSpc>
                <a:spcPct val="80000"/>
              </a:lnSpc>
              <a:spcBef>
                <a:spcPts val="600"/>
              </a:spcBef>
              <a:spcAft>
                <a:spcPts val="0"/>
              </a:spcAft>
              <a:buClr>
                <a:srgbClr val="000000"/>
              </a:buClr>
              <a:buSzPct val="100000"/>
              <a:buFont typeface="Times New Roman"/>
              <a:buNone/>
            </a:pPr>
            <a:r>
              <a:t/>
            </a:r>
            <a:endParaRPr b="0" i="1" sz="2400" u="none" cap="none" strike="noStrike">
              <a:solidFill>
                <a:srgbClr val="000000"/>
              </a:solidFill>
              <a:latin typeface="Arial"/>
              <a:ea typeface="Arial"/>
              <a:cs typeface="Arial"/>
              <a:sym typeface="Arial"/>
            </a:endParaRPr>
          </a:p>
          <a:p>
            <a:pPr indent="-379412" lvl="0" marL="379412" marR="0" rtl="0" algn="l">
              <a:lnSpc>
                <a:spcPct val="80000"/>
              </a:lnSpc>
              <a:spcBef>
                <a:spcPts val="600"/>
              </a:spcBef>
              <a:spcAft>
                <a:spcPts val="0"/>
              </a:spcAft>
              <a:buClr>
                <a:srgbClr val="000000"/>
              </a:buClr>
              <a:buSzPct val="100000"/>
              <a:buFont typeface="Times New Roman"/>
              <a:buChar char="•"/>
            </a:pPr>
            <a:r>
              <a:rPr b="0" i="1" lang="en-US" sz="2400" u="none" cap="none" strike="noStrike">
                <a:solidFill>
                  <a:srgbClr val="000000"/>
                </a:solidFill>
                <a:latin typeface="Arial"/>
                <a:ea typeface="Arial"/>
                <a:cs typeface="Arial"/>
                <a:sym typeface="Arial"/>
              </a:rPr>
              <a:t>Pesticides kill thousands of farm workers and must be stopped.</a:t>
            </a:r>
          </a:p>
          <a:p>
            <a:pPr indent="-379412" lvl="0" marL="379412" marR="0" rtl="0" algn="l">
              <a:lnSpc>
                <a:spcPct val="80000"/>
              </a:lnSpc>
              <a:spcBef>
                <a:spcPts val="600"/>
              </a:spcBef>
              <a:spcAft>
                <a:spcPts val="0"/>
              </a:spcAft>
              <a:buClr>
                <a:srgbClr val="000000"/>
              </a:buClr>
              <a:buSzPct val="100000"/>
              <a:buFont typeface="Times New Roman"/>
              <a:buNone/>
            </a:pPr>
            <a:r>
              <a:t/>
            </a:r>
            <a:endParaRPr b="0" i="1" sz="2400" u="none" cap="none" strike="noStrike">
              <a:solidFill>
                <a:srgbClr val="000000"/>
              </a:solidFill>
              <a:latin typeface="Arial"/>
              <a:ea typeface="Arial"/>
              <a:cs typeface="Arial"/>
              <a:sym typeface="Arial"/>
            </a:endParaRPr>
          </a:p>
          <a:p>
            <a:pPr indent="-379412" lvl="0" marL="379412" marR="0" rtl="0" algn="l">
              <a:lnSpc>
                <a:spcPct val="80000"/>
              </a:lnSpc>
              <a:spcBef>
                <a:spcPts val="600"/>
              </a:spcBef>
              <a:spcAft>
                <a:spcPts val="0"/>
              </a:spcAft>
              <a:buClr>
                <a:srgbClr val="000000"/>
              </a:buClr>
              <a:buSzPct val="100000"/>
              <a:buFont typeface="Times New Roman"/>
              <a:buChar char="•"/>
            </a:pPr>
            <a:r>
              <a:rPr b="0" i="1" lang="en-US" sz="2400" u="none" cap="none" strike="noStrike">
                <a:solidFill>
                  <a:srgbClr val="000000"/>
                </a:solidFill>
                <a:latin typeface="Arial"/>
                <a:ea typeface="Arial"/>
                <a:cs typeface="Arial"/>
                <a:sym typeface="Arial"/>
              </a:rPr>
              <a:t>How did The Jungle make an impact on the foods we eat?</a:t>
            </a:r>
            <a:r>
              <a:rPr b="0" i="0" lang="en-US" sz="2400" u="none" cap="none" strike="noStrike">
                <a:solidFill>
                  <a:srgbClr val="000000"/>
                </a:solidFill>
                <a:latin typeface="Arial"/>
                <a:ea typeface="Arial"/>
                <a:cs typeface="Arial"/>
                <a:sym typeface="Arial"/>
              </a:rPr>
              <a:t> </a:t>
            </a:r>
          </a:p>
          <a:p>
            <a:pPr indent="-379412" lvl="0" marL="379412" marR="0" rtl="0" algn="l">
              <a:lnSpc>
                <a:spcPct val="80000"/>
              </a:lnSpc>
              <a:spcBef>
                <a:spcPts val="600"/>
              </a:spcBef>
              <a:spcAft>
                <a:spcPts val="0"/>
              </a:spcAft>
              <a:buClr>
                <a:srgbClr val="000000"/>
              </a:buClr>
              <a:buSzPct val="100000"/>
              <a:buFont typeface="Times New Roman"/>
              <a:buNone/>
            </a:pPr>
            <a:r>
              <a:t/>
            </a:r>
            <a:endParaRPr b="0" i="0" sz="2400" u="none" cap="none" strike="noStrike">
              <a:solidFill>
                <a:srgbClr val="000000"/>
              </a:solidFill>
              <a:latin typeface="Arial"/>
              <a:ea typeface="Arial"/>
              <a:cs typeface="Arial"/>
              <a:sym typeface="Arial"/>
            </a:endParaRPr>
          </a:p>
          <a:p>
            <a:pPr indent="-379412" lvl="0" marL="379412" marR="0" rtl="0" algn="l">
              <a:lnSpc>
                <a:spcPct val="80000"/>
              </a:lnSpc>
              <a:spcBef>
                <a:spcPts val="600"/>
              </a:spcBef>
              <a:spcAft>
                <a:spcPts val="0"/>
              </a:spcAft>
              <a:buClr>
                <a:srgbClr val="000000"/>
              </a:buClr>
              <a:buSzPct val="100000"/>
              <a:buFont typeface="Times New Roman"/>
              <a:buChar char="•"/>
            </a:pPr>
            <a:r>
              <a:rPr b="0" i="1" lang="en-US" sz="2400" u="none" cap="none" strike="noStrike">
                <a:solidFill>
                  <a:srgbClr val="000000"/>
                </a:solidFill>
                <a:latin typeface="Arial"/>
                <a:ea typeface="Arial"/>
                <a:cs typeface="Arial"/>
                <a:sym typeface="Arial"/>
              </a:rPr>
              <a:t>The Juvenile Court system was established to remove children from the adult criminal justice system and help them reform, but over the years it became a source of punishment and imprisonment.</a:t>
            </a:r>
          </a:p>
          <a:p>
            <a:pPr indent="-379412" lvl="0" marL="379412" marR="0" rtl="0" algn="l">
              <a:lnSpc>
                <a:spcPct val="80000"/>
              </a:lnSpc>
              <a:spcBef>
                <a:spcPts val="600"/>
              </a:spcBef>
              <a:spcAft>
                <a:spcPts val="0"/>
              </a:spcAft>
              <a:buClr>
                <a:srgbClr val="000000"/>
              </a:buClr>
              <a:buSzPct val="100000"/>
              <a:buFont typeface="Times New Roman"/>
              <a:buNone/>
            </a:pPr>
            <a:r>
              <a:t/>
            </a:r>
            <a:endParaRPr b="0" i="1" sz="2400" u="none" cap="none" strike="noStrike">
              <a:solidFill>
                <a:srgbClr val="000000"/>
              </a:solidFill>
              <a:latin typeface="Arial"/>
              <a:ea typeface="Arial"/>
              <a:cs typeface="Arial"/>
              <a:sym typeface="Arial"/>
            </a:endParaRPr>
          </a:p>
          <a:p>
            <a:pPr indent="-379412" lvl="0" marL="379412" marR="0" rtl="0" algn="l">
              <a:lnSpc>
                <a:spcPct val="80000"/>
              </a:lnSpc>
              <a:spcBef>
                <a:spcPts val="600"/>
              </a:spcBef>
              <a:spcAft>
                <a:spcPts val="0"/>
              </a:spcAft>
              <a:buClr>
                <a:srgbClr val="000000"/>
              </a:buClr>
              <a:buSzPct val="100000"/>
              <a:buFont typeface="Times New Roman"/>
              <a:buChar char="•"/>
            </a:pPr>
            <a:r>
              <a:rPr b="0" i="1" lang="en-US" sz="2400" u="none" cap="none" strike="noStrike">
                <a:solidFill>
                  <a:srgbClr val="000000"/>
                </a:solidFill>
                <a:latin typeface="Arial"/>
                <a:ea typeface="Arial"/>
                <a:cs typeface="Arial"/>
                <a:sym typeface="Arial"/>
              </a:rPr>
              <a:t>Richard J. Daley died in 1976.</a:t>
            </a:r>
            <a:r>
              <a:rPr b="0" i="0" lang="en-US" sz="2400" u="none" cap="none" strike="noStrike">
                <a:solidFill>
                  <a:srgbClr val="000000"/>
                </a:solidFill>
                <a:latin typeface="Arial"/>
                <a:ea typeface="Arial"/>
                <a:cs typeface="Arial"/>
                <a:sym typeface="Arial"/>
              </a:rPr>
              <a:t> </a:t>
            </a:r>
          </a:p>
          <a:p>
            <a:pPr indent="-342900" lvl="0" marL="342900" marR="0" rtl="0" algn="l">
              <a:spcBef>
                <a:spcPts val="800"/>
              </a:spcBef>
              <a:spcAft>
                <a:spcPts val="0"/>
              </a:spcAft>
              <a:buSzPct val="25000"/>
              <a:buNone/>
            </a:pPr>
            <a:r>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9" name="Shape 669"/>
        <p:cNvGrpSpPr/>
        <p:nvPr/>
      </p:nvGrpSpPr>
      <p:grpSpPr>
        <a:xfrm>
          <a:off x="0" y="0"/>
          <a:ext cx="0" cy="0"/>
          <a:chOff x="0" y="0"/>
          <a:chExt cx="0" cy="0"/>
        </a:xfrm>
      </p:grpSpPr>
      <p:sp>
        <p:nvSpPr>
          <p:cNvPr id="670" name="Shape 670"/>
          <p:cNvSpPr txBox="1"/>
          <p:nvPr>
            <p:ph type="title"/>
          </p:nvPr>
        </p:nvSpPr>
        <p:spPr>
          <a:xfrm>
            <a:off x="152400" y="274637"/>
            <a:ext cx="89916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400" u="none" cap="none" strike="noStrike">
                <a:solidFill>
                  <a:srgbClr val="003F75"/>
                </a:solidFill>
                <a:latin typeface="Arial"/>
                <a:ea typeface="Arial"/>
                <a:cs typeface="Arial"/>
                <a:sym typeface="Arial"/>
              </a:rPr>
              <a:t>Strong or weak thesis statements?</a:t>
            </a:r>
          </a:p>
        </p:txBody>
      </p:sp>
      <p:sp>
        <p:nvSpPr>
          <p:cNvPr id="671" name="Shape 671"/>
          <p:cNvSpPr txBox="1"/>
          <p:nvPr>
            <p:ph idx="1" type="body"/>
          </p:nvPr>
        </p:nvSpPr>
        <p:spPr>
          <a:xfrm>
            <a:off x="457200" y="1600200"/>
            <a:ext cx="3809999" cy="4525961"/>
          </a:xfrm>
          <a:prstGeom prst="rect">
            <a:avLst/>
          </a:prstGeom>
          <a:noFill/>
          <a:ln>
            <a:noFill/>
          </a:ln>
        </p:spPr>
        <p:txBody>
          <a:bodyPr anchorCtr="0" anchor="t" bIns="46800" lIns="90000" rIns="90000" tIns="46800">
            <a:noAutofit/>
          </a:bodyPr>
          <a:lstStyle/>
          <a:p>
            <a:pPr indent="-457200" lvl="0" marL="457200" marR="0" rtl="0" algn="l">
              <a:lnSpc>
                <a:spcPct val="90000"/>
              </a:lnSpc>
              <a:spcBef>
                <a:spcPts val="0"/>
              </a:spcBef>
              <a:spcAft>
                <a:spcPts val="0"/>
              </a:spcAft>
              <a:buClr>
                <a:srgbClr val="000000"/>
              </a:buClr>
              <a:buSzPct val="25000"/>
              <a:buFont typeface="Times New Roman"/>
              <a:buNone/>
            </a:pPr>
            <a:r>
              <a:rPr b="0" i="1" lang="en-US" sz="2800" u="none" cap="none" strike="noStrike">
                <a:solidFill>
                  <a:srgbClr val="000000"/>
                </a:solidFill>
                <a:latin typeface="Arial"/>
                <a:ea typeface="Arial"/>
                <a:cs typeface="Arial"/>
                <a:sym typeface="Arial"/>
              </a:rPr>
              <a:t>     Since their introduction into farming by Mansuto in 1951, pesticides have killed thousands of farm workers and must be stopped.</a:t>
            </a:r>
          </a:p>
          <a:p>
            <a:pPr indent="-342900" lvl="0" marL="342900" marR="0" rtl="0" algn="l">
              <a:spcBef>
                <a:spcPts val="800"/>
              </a:spcBef>
              <a:spcAft>
                <a:spcPts val="0"/>
              </a:spcAft>
              <a:buSzPct val="25000"/>
              <a:buNone/>
            </a:pPr>
            <a:r>
              <a:t/>
            </a:r>
            <a:endParaRPr b="0" i="1" sz="2800" u="none" cap="none" strike="noStrike">
              <a:solidFill>
                <a:srgbClr val="000000"/>
              </a:solidFill>
              <a:latin typeface="Arial"/>
              <a:ea typeface="Arial"/>
              <a:cs typeface="Arial"/>
              <a:sym typeface="Arial"/>
            </a:endParaRPr>
          </a:p>
        </p:txBody>
      </p:sp>
      <p:sp>
        <p:nvSpPr>
          <p:cNvPr id="672" name="Shape 672"/>
          <p:cNvSpPr txBox="1"/>
          <p:nvPr>
            <p:ph idx="2" type="body"/>
          </p:nvPr>
        </p:nvSpPr>
        <p:spPr>
          <a:xfrm>
            <a:off x="4419600" y="1600200"/>
            <a:ext cx="3809999" cy="4799011"/>
          </a:xfrm>
          <a:prstGeom prst="rect">
            <a:avLst/>
          </a:prstGeom>
          <a:noFill/>
          <a:ln>
            <a:noFill/>
          </a:ln>
        </p:spPr>
        <p:txBody>
          <a:bodyPr anchorCtr="0" anchor="t" bIns="46800" lIns="90000" rIns="90000" tIns="46800">
            <a:noAutofit/>
          </a:bodyPr>
          <a:lstStyle/>
          <a:p>
            <a:pPr indent="-533400" lvl="0" marL="533400" marR="0" rtl="0" algn="l">
              <a:lnSpc>
                <a:spcPct val="90000"/>
              </a:lnSpc>
              <a:spcBef>
                <a:spcPts val="0"/>
              </a:spcBef>
              <a:spcAft>
                <a:spcPts val="0"/>
              </a:spcAft>
              <a:buClr>
                <a:srgbClr val="000000"/>
              </a:buClr>
              <a:buSzPct val="25000"/>
              <a:buFont typeface="Times New Roman"/>
              <a:buNone/>
            </a:pPr>
            <a:r>
              <a:rPr b="0" i="1" lang="en-US" sz="2400" u="none" cap="none" strike="noStrike">
                <a:solidFill>
                  <a:srgbClr val="000000"/>
                </a:solidFill>
                <a:latin typeface="Arial"/>
                <a:ea typeface="Arial"/>
                <a:cs typeface="Arial"/>
                <a:sym typeface="Arial"/>
              </a:rPr>
              <a:t>     The Juvenile Court system was established to remove children from the adult criminal justice system and help them reform, but over the years it stopped focusing on rehabilitation of the children and became a source of punishment and imprisonment.</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7" name="Shape 677"/>
        <p:cNvGrpSpPr/>
        <p:nvPr/>
      </p:nvGrpSpPr>
      <p:grpSpPr>
        <a:xfrm>
          <a:off x="0" y="0"/>
          <a:ext cx="0" cy="0"/>
          <a:chOff x="0" y="0"/>
          <a:chExt cx="0" cy="0"/>
        </a:xfrm>
      </p:grpSpPr>
      <p:sp>
        <p:nvSpPr>
          <p:cNvPr id="678" name="Shape 678"/>
          <p:cNvSpPr txBox="1"/>
          <p:nvPr>
            <p:ph type="title"/>
          </p:nvPr>
        </p:nvSpPr>
        <p:spPr>
          <a:xfrm>
            <a:off x="457200" y="274637"/>
            <a:ext cx="82296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400" u="none" cap="none" strike="noStrike">
                <a:solidFill>
                  <a:srgbClr val="000000"/>
                </a:solidFill>
                <a:latin typeface="Arial"/>
                <a:ea typeface="Arial"/>
                <a:cs typeface="Arial"/>
                <a:sym typeface="Arial"/>
              </a:rPr>
              <a:t> </a:t>
            </a:r>
          </a:p>
        </p:txBody>
      </p:sp>
      <p:sp>
        <p:nvSpPr>
          <p:cNvPr id="679" name="Shape 679"/>
          <p:cNvSpPr txBox="1"/>
          <p:nvPr>
            <p:ph idx="1" type="body"/>
          </p:nvPr>
        </p:nvSpPr>
        <p:spPr>
          <a:xfrm>
            <a:off x="381000" y="4846637"/>
            <a:ext cx="8229600" cy="2011362"/>
          </a:xfrm>
          <a:prstGeom prst="rect">
            <a:avLst/>
          </a:prstGeom>
          <a:noFill/>
          <a:ln>
            <a:noFill/>
          </a:ln>
        </p:spPr>
        <p:txBody>
          <a:bodyPr anchorCtr="0" anchor="t" bIns="46800" lIns="90000" rIns="90000" tIns="46800">
            <a:noAutofit/>
          </a:bodyPr>
          <a:lstStyle/>
          <a:p>
            <a:pPr indent="-342900" lvl="0" marL="342900" marR="0" rtl="0" algn="ctr">
              <a:lnSpc>
                <a:spcPct val="100000"/>
              </a:lnSpc>
              <a:spcBef>
                <a:spcPts val="0"/>
              </a:spcBef>
              <a:spcAft>
                <a:spcPts val="0"/>
              </a:spcAft>
              <a:buClr>
                <a:srgbClr val="000000"/>
              </a:buClr>
              <a:buSzPct val="25000"/>
              <a:buFont typeface="Times New Roman"/>
              <a:buNone/>
            </a:pPr>
            <a:r>
              <a:rPr b="0" i="0" lang="en-US" sz="3200" u="none" cap="none" strike="noStrike">
                <a:solidFill>
                  <a:srgbClr val="000000"/>
                </a:solidFill>
                <a:latin typeface="Arial"/>
                <a:ea typeface="Arial"/>
                <a:cs typeface="Arial"/>
                <a:sym typeface="Arial"/>
              </a:rPr>
              <a:t>    </a:t>
            </a:r>
          </a:p>
          <a:p>
            <a:pPr indent="-342900" lvl="0" marL="342900" marR="0" rtl="0" algn="ctr">
              <a:lnSpc>
                <a:spcPct val="100000"/>
              </a:lnSpc>
              <a:spcBef>
                <a:spcPts val="700"/>
              </a:spcBef>
              <a:spcAft>
                <a:spcPts val="0"/>
              </a:spcAft>
              <a:buClr>
                <a:srgbClr val="000000"/>
              </a:buClr>
              <a:buSzPct val="25000"/>
              <a:buFont typeface="Times New Roman"/>
              <a:buNone/>
            </a:pPr>
            <a:r>
              <a:t/>
            </a:r>
            <a:endParaRPr b="0" i="0" sz="3200" u="none" cap="none" strike="noStrike">
              <a:solidFill>
                <a:srgbClr val="000000"/>
              </a:solidFill>
              <a:latin typeface="Arial"/>
              <a:ea typeface="Arial"/>
              <a:cs typeface="Arial"/>
              <a:sym typeface="Arial"/>
            </a:endParaRPr>
          </a:p>
          <a:p>
            <a:pPr indent="-342900" lvl="0" marL="342900" marR="0" rtl="0" algn="l">
              <a:lnSpc>
                <a:spcPct val="100000"/>
              </a:lnSpc>
              <a:spcBef>
                <a:spcPts val="700"/>
              </a:spcBef>
              <a:spcAft>
                <a:spcPts val="0"/>
              </a:spcAft>
              <a:buClr>
                <a:srgbClr val="000000"/>
              </a:buClr>
              <a:buSzPct val="25000"/>
              <a:buFont typeface="Times New Roman"/>
              <a:buNone/>
            </a:pPr>
            <a:r>
              <a:rPr b="0" i="0" lang="en-US" sz="3200" u="none" cap="none" strike="noStrike">
                <a:solidFill>
                  <a:srgbClr val="000000"/>
                </a:solidFill>
                <a:latin typeface="Arial"/>
                <a:ea typeface="Arial"/>
                <a:cs typeface="Arial"/>
                <a:sym typeface="Arial"/>
              </a:rPr>
              <a:t> </a:t>
            </a:r>
          </a:p>
        </p:txBody>
      </p:sp>
      <p:pic>
        <p:nvPicPr>
          <p:cNvPr id="680" name="Shape 680"/>
          <p:cNvPicPr preferRelativeResize="0"/>
          <p:nvPr/>
        </p:nvPicPr>
        <p:blipFill rotWithShape="1">
          <a:blip r:embed="rId3">
            <a:alphaModFix/>
          </a:blip>
          <a:srcRect b="13" l="0" r="0" t="0"/>
          <a:stretch/>
        </p:blipFill>
        <p:spPr>
          <a:xfrm>
            <a:off x="1676400" y="127000"/>
            <a:ext cx="5791200" cy="4508500"/>
          </a:xfrm>
          <a:prstGeom prst="rect">
            <a:avLst/>
          </a:prstGeom>
          <a:noFill/>
          <a:ln>
            <a:noFill/>
          </a:ln>
        </p:spPr>
      </p:pic>
      <p:sp>
        <p:nvSpPr>
          <p:cNvPr id="681" name="Shape 681"/>
          <p:cNvSpPr txBox="1"/>
          <p:nvPr/>
        </p:nvSpPr>
        <p:spPr>
          <a:xfrm>
            <a:off x="762000" y="4937125"/>
            <a:ext cx="7772400" cy="19383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4000" u="none" cap="none" strike="noStrike">
                <a:solidFill>
                  <a:srgbClr val="000000"/>
                </a:solidFill>
                <a:latin typeface="Arial"/>
                <a:ea typeface="Arial"/>
                <a:cs typeface="Arial"/>
                <a:sym typeface="Arial"/>
              </a:rPr>
              <a:t>Analyze your sources because they will help you figure out your argument.</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6" name="Shape 686"/>
        <p:cNvGrpSpPr/>
        <p:nvPr/>
      </p:nvGrpSpPr>
      <p:grpSpPr>
        <a:xfrm>
          <a:off x="0" y="0"/>
          <a:ext cx="0" cy="0"/>
          <a:chOff x="0" y="0"/>
          <a:chExt cx="0" cy="0"/>
        </a:xfrm>
      </p:grpSpPr>
      <p:sp>
        <p:nvSpPr>
          <p:cNvPr id="687" name="Shape 687"/>
          <p:cNvSpPr txBox="1"/>
          <p:nvPr>
            <p:ph type="title"/>
          </p:nvPr>
        </p:nvSpPr>
        <p:spPr>
          <a:xfrm>
            <a:off x="609600" y="228600"/>
            <a:ext cx="3581399" cy="6324600"/>
          </a:xfrm>
          <a:prstGeom prst="rect">
            <a:avLst/>
          </a:prstGeom>
          <a:noFill/>
          <a:ln>
            <a:noFill/>
          </a:ln>
        </p:spPr>
        <p:txBody>
          <a:bodyPr anchorCtr="0" anchor="ctr" bIns="46800" lIns="90000" rIns="90000" tIns="46800">
            <a:noAutofit/>
          </a:bodyPr>
          <a:lstStyle/>
          <a:p>
            <a:pPr indent="0" lvl="0" marL="0" marR="0" rtl="0" algn="r">
              <a:lnSpc>
                <a:spcPct val="100000"/>
              </a:lnSpc>
              <a:spcBef>
                <a:spcPts val="0"/>
              </a:spcBef>
              <a:spcAft>
                <a:spcPts val="0"/>
              </a:spcAft>
              <a:buClr>
                <a:srgbClr val="000000"/>
              </a:buClr>
              <a:buSzPct val="25000"/>
              <a:buFont typeface="Times New Roman"/>
              <a:buNone/>
            </a:pPr>
            <a:r>
              <a:rPr b="1" i="0" lang="en-US" sz="4400" u="sng" cap="none" strike="noStrike">
                <a:solidFill>
                  <a:srgbClr val="000000"/>
                </a:solidFill>
                <a:latin typeface="Arial"/>
                <a:ea typeface="Arial"/>
                <a:cs typeface="Arial"/>
                <a:sym typeface="Arial"/>
              </a:rPr>
              <a:t>Analyze for</a:t>
            </a:r>
            <a:br>
              <a:rPr b="1" i="0" lang="en-US" sz="4400" u="sng" cap="none" strike="noStrike">
                <a:solidFill>
                  <a:srgbClr val="000000"/>
                </a:solidFill>
                <a:latin typeface="Arial"/>
                <a:ea typeface="Arial"/>
                <a:cs typeface="Arial"/>
                <a:sym typeface="Arial"/>
              </a:rPr>
            </a:br>
            <a:r>
              <a:rPr b="0" i="0" lang="en-US" sz="3600" u="none" cap="none" strike="noStrike">
                <a:solidFill>
                  <a:srgbClr val="000000"/>
                </a:solidFill>
                <a:latin typeface="Arial"/>
                <a:ea typeface="Arial"/>
                <a:cs typeface="Arial"/>
                <a:sym typeface="Arial"/>
              </a:rPr>
              <a:t>Author</a:t>
            </a:r>
            <a:br>
              <a:rPr b="0" i="0" lang="en-US" sz="3600" u="none" cap="none" strike="noStrike">
                <a:solidFill>
                  <a:srgbClr val="000000"/>
                </a:solidFill>
                <a:latin typeface="Arial"/>
                <a:ea typeface="Arial"/>
                <a:cs typeface="Arial"/>
                <a:sym typeface="Arial"/>
              </a:rPr>
            </a:br>
            <a:r>
              <a:rPr b="0" i="0" lang="en-US" sz="3600" u="none" cap="none" strike="noStrike">
                <a:solidFill>
                  <a:srgbClr val="000000"/>
                </a:solidFill>
                <a:latin typeface="Arial"/>
                <a:ea typeface="Arial"/>
                <a:cs typeface="Arial"/>
                <a:sym typeface="Arial"/>
              </a:rPr>
              <a:t>Audience</a:t>
            </a:r>
            <a:br>
              <a:rPr b="0" i="0" lang="en-US" sz="3600" u="none" cap="none" strike="noStrike">
                <a:solidFill>
                  <a:srgbClr val="000000"/>
                </a:solidFill>
                <a:latin typeface="Arial"/>
                <a:ea typeface="Arial"/>
                <a:cs typeface="Arial"/>
                <a:sym typeface="Arial"/>
              </a:rPr>
            </a:br>
            <a:r>
              <a:rPr b="0" i="0" lang="en-US" sz="3600" u="none" cap="none" strike="noStrike">
                <a:solidFill>
                  <a:srgbClr val="000000"/>
                </a:solidFill>
                <a:latin typeface="Arial"/>
                <a:ea typeface="Arial"/>
                <a:cs typeface="Arial"/>
                <a:sym typeface="Arial"/>
              </a:rPr>
              <a:t>Purpose</a:t>
            </a:r>
            <a:br>
              <a:rPr b="0" i="0" lang="en-US" sz="3600" u="none" cap="none" strike="noStrike">
                <a:solidFill>
                  <a:srgbClr val="000000"/>
                </a:solidFill>
                <a:latin typeface="Arial"/>
                <a:ea typeface="Arial"/>
                <a:cs typeface="Arial"/>
                <a:sym typeface="Arial"/>
              </a:rPr>
            </a:br>
            <a:r>
              <a:rPr b="0" i="0" lang="en-US" sz="3600" u="none" cap="none" strike="noStrike">
                <a:solidFill>
                  <a:srgbClr val="000000"/>
                </a:solidFill>
                <a:latin typeface="Arial"/>
                <a:ea typeface="Arial"/>
                <a:cs typeface="Arial"/>
                <a:sym typeface="Arial"/>
              </a:rPr>
              <a:t>Context</a:t>
            </a:r>
            <a:br>
              <a:rPr b="0" i="0" lang="en-US" sz="3600" u="none" cap="none" strike="noStrike">
                <a:solidFill>
                  <a:srgbClr val="000000"/>
                </a:solidFill>
                <a:latin typeface="Arial"/>
                <a:ea typeface="Arial"/>
                <a:cs typeface="Arial"/>
                <a:sym typeface="Arial"/>
              </a:rPr>
            </a:br>
            <a:r>
              <a:rPr b="0" i="0" lang="en-US" sz="3600" u="none" cap="none" strike="noStrike">
                <a:solidFill>
                  <a:srgbClr val="000000"/>
                </a:solidFill>
                <a:latin typeface="Arial"/>
                <a:ea typeface="Arial"/>
                <a:cs typeface="Arial"/>
                <a:sym typeface="Arial"/>
              </a:rPr>
              <a:t>Issue</a:t>
            </a:r>
            <a:br>
              <a:rPr b="0" i="0" lang="en-US" sz="3600" u="none" cap="none" strike="noStrike">
                <a:solidFill>
                  <a:srgbClr val="000000"/>
                </a:solidFill>
                <a:latin typeface="Arial"/>
                <a:ea typeface="Arial"/>
                <a:cs typeface="Arial"/>
                <a:sym typeface="Arial"/>
              </a:rPr>
            </a:br>
            <a:r>
              <a:rPr b="0" i="0" lang="en-US" sz="3600" u="none" cap="none" strike="noStrike">
                <a:solidFill>
                  <a:srgbClr val="000000"/>
                </a:solidFill>
                <a:latin typeface="Arial"/>
                <a:ea typeface="Arial"/>
                <a:cs typeface="Arial"/>
                <a:sym typeface="Arial"/>
              </a:rPr>
              <a:t>Impact</a:t>
            </a:r>
            <a:br>
              <a:rPr b="0" i="0" lang="en-US" sz="3600" u="none" cap="none" strike="noStrike">
                <a:solidFill>
                  <a:srgbClr val="000000"/>
                </a:solidFill>
                <a:latin typeface="Arial"/>
                <a:ea typeface="Arial"/>
                <a:cs typeface="Arial"/>
                <a:sym typeface="Arial"/>
              </a:rPr>
            </a:br>
            <a:r>
              <a:rPr b="0" i="0" lang="en-US" sz="3600" u="none" cap="none" strike="noStrike">
                <a:solidFill>
                  <a:srgbClr val="000000"/>
                </a:solidFill>
                <a:latin typeface="Arial"/>
                <a:ea typeface="Arial"/>
                <a:cs typeface="Arial"/>
                <a:sym typeface="Arial"/>
              </a:rPr>
              <a:t>Significance</a:t>
            </a:r>
          </a:p>
        </p:txBody>
      </p:sp>
      <p:pic>
        <p:nvPicPr>
          <p:cNvPr id="688" name="Shape 688"/>
          <p:cNvPicPr preferRelativeResize="0"/>
          <p:nvPr/>
        </p:nvPicPr>
        <p:blipFill rotWithShape="1">
          <a:blip r:embed="rId3">
            <a:alphaModFix/>
          </a:blip>
          <a:srcRect b="0" l="0" r="0" t="0"/>
          <a:stretch/>
        </p:blipFill>
        <p:spPr>
          <a:xfrm>
            <a:off x="4724400" y="3505200"/>
            <a:ext cx="3581399" cy="2863849"/>
          </a:xfrm>
          <a:prstGeom prst="rect">
            <a:avLst/>
          </a:prstGeom>
          <a:noFill/>
          <a:ln>
            <a:noFill/>
          </a:ln>
        </p:spPr>
      </p:pic>
      <p:sp>
        <p:nvSpPr>
          <p:cNvPr id="689" name="Shape 689"/>
          <p:cNvSpPr/>
          <p:nvPr/>
        </p:nvSpPr>
        <p:spPr>
          <a:xfrm>
            <a:off x="4800600" y="304800"/>
            <a:ext cx="3962399" cy="2971799"/>
          </a:xfrm>
          <a:prstGeom prst="cloudCallout">
            <a:avLst>
              <a:gd fmla="val 9407" name="adj1"/>
              <a:gd fmla="val 27554" name="adj2"/>
            </a:avLst>
          </a:prstGeom>
          <a:solidFill>
            <a:srgbClr val="00B8FF"/>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2000" u="none" cap="none" strike="noStrike">
                <a:solidFill>
                  <a:schemeClr val="lt1"/>
                </a:solidFill>
                <a:latin typeface="Arial"/>
                <a:ea typeface="Arial"/>
                <a:cs typeface="Arial"/>
                <a:sym typeface="Arial"/>
              </a:rPr>
              <a:t>How does this source help me better understand my topic?  </a:t>
            </a:r>
          </a:p>
          <a:p>
            <a:pPr indent="0" lvl="0" marL="0" marR="0" rtl="0" algn="ctr">
              <a:lnSpc>
                <a:spcPct val="100000"/>
              </a:lnSpc>
              <a:spcBef>
                <a:spcPts val="0"/>
              </a:spcBef>
              <a:spcAft>
                <a:spcPts val="0"/>
              </a:spcAft>
              <a:buClr>
                <a:schemeClr val="lt1"/>
              </a:buClr>
              <a:buFont typeface="Arial"/>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ct val="25000"/>
              <a:buFont typeface="Arial"/>
              <a:buNone/>
            </a:pPr>
            <a:r>
              <a:rPr b="0" i="0" lang="en-US" sz="2000" u="none" cap="none" strike="noStrike">
                <a:solidFill>
                  <a:schemeClr val="lt1"/>
                </a:solidFill>
                <a:latin typeface="Arial"/>
                <a:ea typeface="Arial"/>
                <a:cs typeface="Arial"/>
                <a:sym typeface="Arial"/>
              </a:rPr>
              <a:t>How does it relate to my thesis?</a:t>
            </a:r>
          </a:p>
          <a:p>
            <a:pPr indent="0" lvl="0" marL="0" marR="0" rtl="0" algn="l">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4" name="Shape 694"/>
        <p:cNvGrpSpPr/>
        <p:nvPr/>
      </p:nvGrpSpPr>
      <p:grpSpPr>
        <a:xfrm>
          <a:off x="0" y="0"/>
          <a:ext cx="0" cy="0"/>
          <a:chOff x="0" y="0"/>
          <a:chExt cx="0" cy="0"/>
        </a:xfrm>
      </p:grpSpPr>
      <p:pic>
        <p:nvPicPr>
          <p:cNvPr id="695" name="Shape 695"/>
          <p:cNvPicPr preferRelativeResize="0"/>
          <p:nvPr/>
        </p:nvPicPr>
        <p:blipFill rotWithShape="1">
          <a:blip r:embed="rId3">
            <a:alphaModFix/>
          </a:blip>
          <a:srcRect b="0" l="0" r="0" t="0"/>
          <a:stretch/>
        </p:blipFill>
        <p:spPr>
          <a:xfrm>
            <a:off x="1676400" y="1143000"/>
            <a:ext cx="6019799" cy="4814887"/>
          </a:xfrm>
          <a:prstGeom prst="rect">
            <a:avLst/>
          </a:prstGeom>
          <a:noFill/>
          <a:ln>
            <a:noFill/>
          </a:ln>
        </p:spPr>
      </p:pic>
      <p:sp>
        <p:nvSpPr>
          <p:cNvPr id="696" name="Shape 696"/>
          <p:cNvSpPr txBox="1"/>
          <p:nvPr>
            <p:ph type="title"/>
          </p:nvPr>
        </p:nvSpPr>
        <p:spPr>
          <a:xfrm>
            <a:off x="457200" y="34925"/>
            <a:ext cx="8228012" cy="1141411"/>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000" u="none" cap="none" strike="noStrike">
                <a:solidFill>
                  <a:srgbClr val="000000"/>
                </a:solidFill>
                <a:latin typeface="Arial"/>
                <a:ea typeface="Arial"/>
                <a:cs typeface="Arial"/>
                <a:sym typeface="Arial"/>
              </a:rPr>
              <a:t>TRY IT!</a:t>
            </a:r>
          </a:p>
        </p:txBody>
      </p:sp>
      <p:sp>
        <p:nvSpPr>
          <p:cNvPr id="697" name="Shape 697"/>
          <p:cNvSpPr txBox="1"/>
          <p:nvPr/>
        </p:nvSpPr>
        <p:spPr>
          <a:xfrm>
            <a:off x="4267200" y="6324600"/>
            <a:ext cx="3657600" cy="244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000" u="none" cap="none" strike="noStrike">
                <a:solidFill>
                  <a:schemeClr val="lt1"/>
                </a:solidFill>
                <a:latin typeface="Arial"/>
                <a:ea typeface="Arial"/>
                <a:cs typeface="Arial"/>
                <a:sym typeface="Arial"/>
              </a:rPr>
              <a:t>Courtesy of the Chicago Housing Authority Archives</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2" name="Shape 702"/>
        <p:cNvGrpSpPr/>
        <p:nvPr/>
      </p:nvGrpSpPr>
      <p:grpSpPr>
        <a:xfrm>
          <a:off x="0" y="0"/>
          <a:ext cx="0" cy="0"/>
          <a:chOff x="0" y="0"/>
          <a:chExt cx="0" cy="0"/>
        </a:xfrm>
      </p:grpSpPr>
      <p:sp>
        <p:nvSpPr>
          <p:cNvPr id="703" name="Shape 703"/>
          <p:cNvSpPr txBox="1"/>
          <p:nvPr>
            <p:ph type="title"/>
          </p:nvPr>
        </p:nvSpPr>
        <p:spPr>
          <a:xfrm>
            <a:off x="0" y="0"/>
            <a:ext cx="91440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3200" u="none" cap="none" strike="noStrike">
                <a:solidFill>
                  <a:srgbClr val="003F75"/>
                </a:solidFill>
                <a:latin typeface="Arial"/>
                <a:ea typeface="Arial"/>
                <a:cs typeface="Arial"/>
                <a:sym typeface="Arial"/>
              </a:rPr>
              <a:t>The sources are evidence for your argument</a:t>
            </a:r>
          </a:p>
        </p:txBody>
      </p:sp>
      <p:pic>
        <p:nvPicPr>
          <p:cNvPr id="704" name="Shape 704"/>
          <p:cNvPicPr preferRelativeResize="0"/>
          <p:nvPr/>
        </p:nvPicPr>
        <p:blipFill rotWithShape="1">
          <a:blip r:embed="rId3">
            <a:alphaModFix/>
          </a:blip>
          <a:srcRect b="0" l="0" r="0" t="0"/>
          <a:stretch/>
        </p:blipFill>
        <p:spPr>
          <a:xfrm>
            <a:off x="3810000" y="1143000"/>
            <a:ext cx="3657600" cy="2925761"/>
          </a:xfrm>
          <a:prstGeom prst="rect">
            <a:avLst/>
          </a:prstGeom>
          <a:noFill/>
          <a:ln>
            <a:noFill/>
          </a:ln>
        </p:spPr>
      </p:pic>
      <p:sp>
        <p:nvSpPr>
          <p:cNvPr id="705" name="Shape 705"/>
          <p:cNvSpPr txBox="1"/>
          <p:nvPr/>
        </p:nvSpPr>
        <p:spPr>
          <a:xfrm>
            <a:off x="533400" y="4449762"/>
            <a:ext cx="3886200" cy="17398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1" lang="en-US" sz="1800" u="none" cap="none" strike="noStrike">
                <a:solidFill>
                  <a:srgbClr val="000000"/>
                </a:solidFill>
                <a:latin typeface="Arial"/>
                <a:ea typeface="Arial"/>
                <a:cs typeface="Arial"/>
                <a:sym typeface="Arial"/>
              </a:rPr>
              <a:t>Public housing failed under Mayor Richard J. Daley because it did not take into account tenants’ needs, but instead it focused on the warehousing of poor people into large units.</a:t>
            </a:r>
          </a:p>
        </p:txBody>
      </p:sp>
      <p:sp>
        <p:nvSpPr>
          <p:cNvPr id="706" name="Shape 706"/>
          <p:cNvSpPr txBox="1"/>
          <p:nvPr/>
        </p:nvSpPr>
        <p:spPr>
          <a:xfrm>
            <a:off x="4894262" y="4586287"/>
            <a:ext cx="3429000" cy="14668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1" lang="en-US" sz="1800" u="none" cap="none" strike="noStrike">
                <a:solidFill>
                  <a:srgbClr val="000000"/>
                </a:solidFill>
                <a:latin typeface="Arial"/>
                <a:ea typeface="Arial"/>
                <a:cs typeface="Arial"/>
                <a:sym typeface="Arial"/>
              </a:rPr>
              <a:t>Mayor Richard J. Daley’s vision for public housing was to provide the kind of living spaces which would be on par with any middle class housing.</a:t>
            </a:r>
          </a:p>
        </p:txBody>
      </p:sp>
      <p:sp>
        <p:nvSpPr>
          <p:cNvPr id="707" name="Shape 707"/>
          <p:cNvSpPr txBox="1"/>
          <p:nvPr/>
        </p:nvSpPr>
        <p:spPr>
          <a:xfrm>
            <a:off x="990600" y="1143000"/>
            <a:ext cx="1904999" cy="3000375"/>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C00000"/>
              </a:buClr>
              <a:buSzPct val="25000"/>
              <a:buFont typeface="Arial"/>
              <a:buNone/>
            </a:pPr>
            <a:r>
              <a:rPr b="1" i="0" lang="en-US" sz="1800" u="none" cap="none" strike="noStrike">
                <a:solidFill>
                  <a:srgbClr val="C00000"/>
                </a:solidFill>
                <a:latin typeface="Arial"/>
                <a:ea typeface="Arial"/>
                <a:cs typeface="Arial"/>
                <a:sym typeface="Arial"/>
              </a:rPr>
              <a:t>ANALYZE THIS PHOTOGRAPH: How might it relate to either thesis?</a:t>
            </a:r>
          </a:p>
          <a:p>
            <a:pPr indent="0" lvl="0" marL="0" marR="0" rtl="0" algn="r">
              <a:lnSpc>
                <a:spcPct val="100000"/>
              </a:lnSpc>
              <a:spcBef>
                <a:spcPts val="900"/>
              </a:spcBef>
              <a:spcAft>
                <a:spcPts val="0"/>
              </a:spcAft>
              <a:buClr>
                <a:srgbClr val="C00000"/>
              </a:buClr>
              <a:buSzPct val="25000"/>
              <a:buFont typeface="Arial"/>
              <a:buNone/>
            </a:pPr>
            <a:r>
              <a:rPr b="1" i="0" lang="en-US" sz="1800" u="none" cap="none" strike="noStrike">
                <a:solidFill>
                  <a:srgbClr val="C00000"/>
                </a:solidFill>
                <a:latin typeface="Arial"/>
                <a:ea typeface="Arial"/>
                <a:cs typeface="Arial"/>
                <a:sym typeface="Arial"/>
              </a:rPr>
              <a:t>What other sources would you need to find for either thesis?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533400" y="0"/>
            <a:ext cx="82296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1" i="0" lang="en-US" sz="4400" u="none" cap="none" strike="noStrike">
                <a:solidFill>
                  <a:srgbClr val="000000"/>
                </a:solidFill>
                <a:latin typeface="Arial"/>
                <a:ea typeface="Arial"/>
                <a:cs typeface="Arial"/>
                <a:sym typeface="Arial"/>
              </a:rPr>
              <a:t>…and performers.</a:t>
            </a:r>
          </a:p>
        </p:txBody>
      </p:sp>
      <p:pic>
        <p:nvPicPr>
          <p:cNvPr id="169" name="Shape 169"/>
          <p:cNvPicPr preferRelativeResize="0"/>
          <p:nvPr/>
        </p:nvPicPr>
        <p:blipFill rotWithShape="1">
          <a:blip r:embed="rId3">
            <a:alphaModFix/>
          </a:blip>
          <a:srcRect b="0" l="0" r="0" t="0"/>
          <a:stretch/>
        </p:blipFill>
        <p:spPr>
          <a:xfrm>
            <a:off x="228600" y="1392237"/>
            <a:ext cx="8686800" cy="4703762"/>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2" name="Shape 712"/>
        <p:cNvGrpSpPr/>
        <p:nvPr/>
      </p:nvGrpSpPr>
      <p:grpSpPr>
        <a:xfrm>
          <a:off x="0" y="0"/>
          <a:ext cx="0" cy="0"/>
          <a:chOff x="0" y="0"/>
          <a:chExt cx="0" cy="0"/>
        </a:xfrm>
      </p:grpSpPr>
      <p:sp>
        <p:nvSpPr>
          <p:cNvPr id="713" name="Shape 713"/>
          <p:cNvSpPr txBox="1"/>
          <p:nvPr>
            <p:ph type="title"/>
          </p:nvPr>
        </p:nvSpPr>
        <p:spPr>
          <a:xfrm>
            <a:off x="228600" y="3810000"/>
            <a:ext cx="8534399" cy="1922462"/>
          </a:xfrm>
          <a:prstGeom prst="rect">
            <a:avLst/>
          </a:prstGeom>
          <a:noFill/>
          <a:ln>
            <a:noFill/>
          </a:ln>
        </p:spPr>
        <p:txBody>
          <a:bodyPr anchorCtr="0" anchor="ctr" bIns="46800" lIns="90000" rIns="90000" tIns="46800">
            <a:noAutofit/>
          </a:bodyPr>
          <a:lstStyle/>
          <a:p>
            <a:pPr indent="0" lvl="0" marL="0" marR="0" rtl="0" algn="l">
              <a:lnSpc>
                <a:spcPct val="100000"/>
              </a:lnSpc>
              <a:spcBef>
                <a:spcPts val="0"/>
              </a:spcBef>
              <a:spcAft>
                <a:spcPts val="0"/>
              </a:spcAft>
              <a:buClr>
                <a:srgbClr val="000000"/>
              </a:buClr>
              <a:buSzPct val="25000"/>
              <a:buFont typeface="Times New Roman"/>
              <a:buNone/>
            </a:pPr>
            <a:r>
              <a:rPr b="0" i="0" lang="en-US" sz="2800" u="none" cap="none" strike="noStrike">
                <a:solidFill>
                  <a:srgbClr val="000000"/>
                </a:solidFill>
                <a:latin typeface="Arial"/>
                <a:ea typeface="Arial"/>
                <a:cs typeface="Arial"/>
                <a:sym typeface="Arial"/>
              </a:rPr>
              <a:t>Step 4</a:t>
            </a:r>
            <a:br>
              <a:rPr b="1" i="0" lang="en-US" sz="4000" u="none" cap="none" strike="noStrike">
                <a:solidFill>
                  <a:srgbClr val="000000"/>
                </a:solidFill>
                <a:latin typeface="Arial"/>
                <a:ea typeface="Arial"/>
                <a:cs typeface="Arial"/>
                <a:sym typeface="Arial"/>
              </a:rPr>
            </a:br>
            <a:r>
              <a:rPr b="1" i="0" lang="en-US" sz="4000" u="none" cap="none" strike="noStrike">
                <a:solidFill>
                  <a:srgbClr val="000000"/>
                </a:solidFill>
                <a:latin typeface="Arial"/>
                <a:ea typeface="Arial"/>
                <a:cs typeface="Arial"/>
                <a:sym typeface="Arial"/>
              </a:rPr>
              <a:t>   Putting it all Together</a:t>
            </a:r>
            <a:br>
              <a:rPr b="1" i="0" lang="en-US" sz="4000" u="none" cap="none" strike="noStrike">
                <a:solidFill>
                  <a:srgbClr val="000000"/>
                </a:solidFill>
                <a:latin typeface="Arial"/>
                <a:ea typeface="Arial"/>
                <a:cs typeface="Arial"/>
                <a:sym typeface="Arial"/>
              </a:rPr>
            </a:br>
          </a:p>
        </p:txBody>
      </p:sp>
      <p:sp>
        <p:nvSpPr>
          <p:cNvPr id="714" name="Shape 714"/>
          <p:cNvSpPr txBox="1"/>
          <p:nvPr>
            <p:ph idx="4294967295" type="subTitle"/>
          </p:nvPr>
        </p:nvSpPr>
        <p:spPr>
          <a:xfrm>
            <a:off x="1295400" y="5257800"/>
            <a:ext cx="7848599" cy="1295400"/>
          </a:xfrm>
          <a:prstGeom prst="rect">
            <a:avLst/>
          </a:prstGeom>
          <a:noFill/>
          <a:ln>
            <a:noFill/>
          </a:ln>
        </p:spPr>
        <p:txBody>
          <a:bodyPr anchorCtr="0" anchor="t" bIns="46800" lIns="90000" rIns="90000" tIns="46800">
            <a:noAutofit/>
          </a:bodyPr>
          <a:lstStyle/>
          <a:p>
            <a:pPr indent="0" lvl="0" marL="0" marR="0" rtl="0" algn="l">
              <a:lnSpc>
                <a:spcPct val="80000"/>
              </a:lnSpc>
              <a:spcBef>
                <a:spcPts val="0"/>
              </a:spcBef>
              <a:spcAft>
                <a:spcPts val="0"/>
              </a:spcAft>
              <a:buClr>
                <a:srgbClr val="000000"/>
              </a:buClr>
              <a:buSzPct val="25000"/>
              <a:buFont typeface="Times New Roman"/>
              <a:buNone/>
            </a:pPr>
            <a:r>
              <a:rPr b="0" i="0" lang="en-US" sz="2800" u="none" cap="none" strike="noStrike">
                <a:solidFill>
                  <a:srgbClr val="003F75"/>
                </a:solidFill>
                <a:latin typeface="Arial"/>
                <a:ea typeface="Arial"/>
                <a:cs typeface="Arial"/>
                <a:sym typeface="Arial"/>
              </a:rPr>
              <a:t>Thinking like a historian</a:t>
            </a:r>
          </a:p>
          <a:p>
            <a:pPr indent="0" lvl="0" marL="0" marR="0" rtl="0" algn="l">
              <a:lnSpc>
                <a:spcPct val="80000"/>
              </a:lnSpc>
              <a:spcBef>
                <a:spcPts val="1000"/>
              </a:spcBef>
              <a:spcAft>
                <a:spcPts val="0"/>
              </a:spcAft>
              <a:buClr>
                <a:srgbClr val="000000"/>
              </a:buClr>
              <a:buSzPct val="25000"/>
              <a:buFont typeface="Times New Roman"/>
              <a:buNone/>
            </a:pPr>
            <a:r>
              <a:rPr b="0" i="0" lang="en-US" sz="2800" u="none" cap="none" strike="noStrike">
                <a:solidFill>
                  <a:srgbClr val="003F75"/>
                </a:solidFill>
                <a:latin typeface="Arial"/>
                <a:ea typeface="Arial"/>
                <a:cs typeface="Arial"/>
                <a:sym typeface="Arial"/>
              </a:rPr>
              <a:t>and developing your argument with evidence</a:t>
            </a:r>
          </a:p>
        </p:txBody>
      </p:sp>
      <p:grpSp>
        <p:nvGrpSpPr>
          <p:cNvPr id="715" name="Shape 715"/>
          <p:cNvGrpSpPr/>
          <p:nvPr/>
        </p:nvGrpSpPr>
        <p:grpSpPr>
          <a:xfrm>
            <a:off x="2438400" y="152400"/>
            <a:ext cx="4648199" cy="3810000"/>
            <a:chOff x="1295400" y="1066800"/>
            <a:chExt cx="5876924" cy="4929186"/>
          </a:xfrm>
        </p:grpSpPr>
        <p:pic>
          <p:nvPicPr>
            <p:cNvPr id="716" name="Shape 716"/>
            <p:cNvPicPr preferRelativeResize="0"/>
            <p:nvPr/>
          </p:nvPicPr>
          <p:blipFill rotWithShape="1">
            <a:blip r:embed="rId3">
              <a:alphaModFix/>
            </a:blip>
            <a:srcRect b="0" l="0" r="0" t="0"/>
            <a:stretch/>
          </p:blipFill>
          <p:spPr>
            <a:xfrm>
              <a:off x="1295400" y="1066800"/>
              <a:ext cx="5532436" cy="3084512"/>
            </a:xfrm>
            <a:prstGeom prst="rect">
              <a:avLst/>
            </a:prstGeom>
            <a:noFill/>
            <a:ln>
              <a:noFill/>
            </a:ln>
          </p:spPr>
        </p:pic>
        <p:sp>
          <p:nvSpPr>
            <p:cNvPr id="717" name="Shape 717"/>
            <p:cNvSpPr txBox="1"/>
            <p:nvPr/>
          </p:nvSpPr>
          <p:spPr>
            <a:xfrm>
              <a:off x="4170362" y="4419600"/>
              <a:ext cx="3001961" cy="1576386"/>
            </a:xfrm>
            <a:prstGeom prst="rect">
              <a:avLst/>
            </a:prstGeom>
            <a:solidFill>
              <a:srgbClr val="FFFFFF"/>
            </a:solidFill>
            <a:ln cap="flat" cmpd="sng" w="9525">
              <a:solidFill>
                <a:srgbClr val="000000"/>
              </a:solidFill>
              <a:prstDash val="solid"/>
              <a:miter/>
              <a:headEnd len="med" w="med" type="none"/>
              <a:tailEnd len="med" w="med" type="none"/>
            </a:ln>
          </p:spPr>
          <p:txBody>
            <a:bodyPr anchorCtr="0" anchor="t" bIns="36700" lIns="36700" rIns="36700" tIns="36700">
              <a:noAutofit/>
            </a:bodyPr>
            <a:lstStyle/>
            <a:p>
              <a:pPr indent="0" lvl="0" marL="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Arial"/>
                  <a:ea typeface="Arial"/>
                  <a:cs typeface="Arial"/>
                  <a:sym typeface="Arial"/>
                </a:rPr>
                <a:t>Thesis</a:t>
              </a:r>
            </a:p>
            <a:p>
              <a:pPr indent="0" lvl="0" marL="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Arial"/>
                  <a:ea typeface="Arial"/>
                  <a:cs typeface="Arial"/>
                  <a:sym typeface="Arial"/>
                </a:rPr>
                <a:t>Argument</a:t>
              </a:r>
            </a:p>
            <a:p>
              <a:pPr indent="0" lvl="0" marL="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Arial"/>
                  <a:ea typeface="Arial"/>
                  <a:cs typeface="Arial"/>
                  <a:sym typeface="Arial"/>
                </a:rPr>
                <a:t>Evidence (sources)</a:t>
              </a:r>
            </a:p>
            <a:p>
              <a:pPr indent="0" lvl="0" marL="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Arial"/>
                  <a:ea typeface="Arial"/>
                  <a:cs typeface="Arial"/>
                  <a:sym typeface="Arial"/>
                </a:rPr>
                <a:t>Conclusion</a:t>
              </a:r>
            </a:p>
          </p:txBody>
        </p:sp>
        <p:cxnSp>
          <p:nvCxnSpPr>
            <p:cNvPr id="718" name="Shape 718"/>
            <p:cNvCxnSpPr/>
            <p:nvPr/>
          </p:nvCxnSpPr>
          <p:spPr>
            <a:xfrm>
              <a:off x="2938461" y="4419600"/>
              <a:ext cx="838199" cy="885825"/>
            </a:xfrm>
            <a:prstGeom prst="bentConnector3">
              <a:avLst>
                <a:gd fmla="val 50000" name="adj1"/>
              </a:avLst>
            </a:prstGeom>
            <a:noFill/>
            <a:ln cap="flat" cmpd="sng" w="9525">
              <a:solidFill>
                <a:srgbClr val="000000"/>
              </a:solidFill>
              <a:prstDash val="solid"/>
              <a:round/>
              <a:headEnd len="med" w="med" type="none"/>
              <a:tailEnd len="med" w="med" type="none"/>
            </a:ln>
          </p:spPr>
        </p:cxnSp>
      </p:gr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3" name="Shape 723"/>
        <p:cNvGrpSpPr/>
        <p:nvPr/>
      </p:nvGrpSpPr>
      <p:grpSpPr>
        <a:xfrm>
          <a:off x="0" y="0"/>
          <a:ext cx="0" cy="0"/>
          <a:chOff x="0" y="0"/>
          <a:chExt cx="0" cy="0"/>
        </a:xfrm>
      </p:grpSpPr>
      <p:sp>
        <p:nvSpPr>
          <p:cNvPr id="724" name="Shape 724"/>
          <p:cNvSpPr txBox="1"/>
          <p:nvPr>
            <p:ph type="title"/>
          </p:nvPr>
        </p:nvSpPr>
        <p:spPr>
          <a:xfrm>
            <a:off x="457200" y="274637"/>
            <a:ext cx="82296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400" u="none" cap="none" strike="noStrike">
                <a:solidFill>
                  <a:srgbClr val="000000"/>
                </a:solidFill>
                <a:latin typeface="Arial"/>
                <a:ea typeface="Arial"/>
                <a:cs typeface="Arial"/>
                <a:sym typeface="Arial"/>
              </a:rPr>
              <a:t> </a:t>
            </a:r>
          </a:p>
        </p:txBody>
      </p:sp>
      <p:sp>
        <p:nvSpPr>
          <p:cNvPr id="725" name="Shape 725"/>
          <p:cNvSpPr txBox="1"/>
          <p:nvPr>
            <p:ph idx="1" type="body"/>
          </p:nvPr>
        </p:nvSpPr>
        <p:spPr>
          <a:xfrm>
            <a:off x="457200" y="457200"/>
            <a:ext cx="8229600" cy="5668962"/>
          </a:xfrm>
          <a:prstGeom prst="rect">
            <a:avLst/>
          </a:prstGeom>
          <a:noFill/>
          <a:ln>
            <a:noFill/>
          </a:ln>
        </p:spPr>
        <p:txBody>
          <a:bodyPr anchorCtr="0" anchor="t" bIns="46800" lIns="90000" rIns="90000" tIns="46800">
            <a:noAutofit/>
          </a:bodyPr>
          <a:lstStyle/>
          <a:p>
            <a:pPr indent="-342900" lvl="0" marL="342900" marR="0" rtl="0" algn="l">
              <a:lnSpc>
                <a:spcPct val="100000"/>
              </a:lnSpc>
              <a:spcBef>
                <a:spcPts val="0"/>
              </a:spcBef>
              <a:spcAft>
                <a:spcPts val="0"/>
              </a:spcAft>
              <a:buClr>
                <a:srgbClr val="000000"/>
              </a:buClr>
              <a:buSzPct val="25000"/>
              <a:buFont typeface="Times New Roman"/>
              <a:buNone/>
            </a:pPr>
            <a:r>
              <a:rPr b="0" i="0" lang="en-US" sz="3200" u="none" cap="none" strike="noStrike">
                <a:solidFill>
                  <a:srgbClr val="333399"/>
                </a:solidFill>
                <a:latin typeface="Arial"/>
                <a:ea typeface="Arial"/>
                <a:cs typeface="Arial"/>
                <a:sym typeface="Arial"/>
              </a:rPr>
              <a:t>   </a:t>
            </a:r>
            <a:r>
              <a:rPr b="0" i="0" lang="en-US" sz="3200" u="none" cap="none" strike="noStrike">
                <a:solidFill>
                  <a:srgbClr val="003F75"/>
                </a:solidFill>
                <a:latin typeface="Arial"/>
                <a:ea typeface="Arial"/>
                <a:cs typeface="Arial"/>
                <a:sym typeface="Arial"/>
              </a:rPr>
              <a:t>Just like a historian, keep these things in mind when making decisions about what is important enough to include in the story:</a:t>
            </a:r>
          </a:p>
          <a:p>
            <a:pPr indent="-342900" lvl="0" marL="342900" marR="0" rtl="0" algn="l">
              <a:lnSpc>
                <a:spcPct val="100000"/>
              </a:lnSpc>
              <a:spcBef>
                <a:spcPts val="800"/>
              </a:spcBef>
              <a:spcAft>
                <a:spcPts val="0"/>
              </a:spcAft>
              <a:buClr>
                <a:srgbClr val="000000"/>
              </a:buClr>
              <a:buSzPct val="25000"/>
              <a:buFont typeface="Times New Roman"/>
              <a:buNone/>
            </a:pPr>
            <a:r>
              <a:rPr b="0" i="0" lang="en-US" sz="3200" u="none" cap="none" strike="noStrike">
                <a:solidFill>
                  <a:srgbClr val="000000"/>
                </a:solidFill>
                <a:latin typeface="Arial"/>
                <a:ea typeface="Arial"/>
                <a:cs typeface="Arial"/>
                <a:sym typeface="Arial"/>
              </a:rPr>
              <a:t> </a:t>
            </a:r>
          </a:p>
          <a:p>
            <a:pPr indent="-284162" lvl="1" marL="741362" marR="0" rtl="0" algn="l">
              <a:lnSpc>
                <a:spcPct val="100000"/>
              </a:lnSpc>
              <a:spcBef>
                <a:spcPts val="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Causes and effects</a:t>
            </a:r>
          </a:p>
          <a:p>
            <a:pPr indent="-284162" lvl="1" marL="741362" marR="0" rtl="0" algn="l">
              <a:lnSpc>
                <a:spcPct val="100000"/>
              </a:lnSpc>
              <a:spcBef>
                <a:spcPts val="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What changed over time?</a:t>
            </a:r>
          </a:p>
          <a:p>
            <a:pPr indent="-284162" lvl="1" marL="741362" marR="0" rtl="0" algn="l">
              <a:lnSpc>
                <a:spcPct val="100000"/>
              </a:lnSpc>
              <a:spcBef>
                <a:spcPts val="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Why and how did events develop as they did?</a:t>
            </a:r>
          </a:p>
          <a:p>
            <a:pPr indent="-284162" lvl="1" marL="741362" marR="0" rtl="0" algn="l">
              <a:lnSpc>
                <a:spcPct val="100000"/>
              </a:lnSpc>
              <a:spcBef>
                <a:spcPts val="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What was the impact?</a:t>
            </a:r>
          </a:p>
          <a:p>
            <a:pPr indent="-284162" lvl="1" marL="741362" marR="0" rtl="0" algn="l">
              <a:lnSpc>
                <a:spcPct val="100000"/>
              </a:lnSpc>
              <a:spcBef>
                <a:spcPts val="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So what? Why does this history matter today?</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9" name="Shape 729"/>
        <p:cNvGrpSpPr/>
        <p:nvPr/>
      </p:nvGrpSpPr>
      <p:grpSpPr>
        <a:xfrm>
          <a:off x="0" y="0"/>
          <a:ext cx="0" cy="0"/>
          <a:chOff x="0" y="0"/>
          <a:chExt cx="0" cy="0"/>
        </a:xfrm>
      </p:grpSpPr>
      <p:sp>
        <p:nvSpPr>
          <p:cNvPr id="730" name="Shape 730"/>
          <p:cNvSpPr txBox="1"/>
          <p:nvPr>
            <p:ph type="title"/>
          </p:nvPr>
        </p:nvSpPr>
        <p:spPr>
          <a:xfrm>
            <a:off x="533400" y="2667000"/>
            <a:ext cx="8228012" cy="1141411"/>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000" u="none" cap="none" strike="noStrike">
                <a:solidFill>
                  <a:srgbClr val="000000"/>
                </a:solidFill>
                <a:latin typeface="Arial"/>
                <a:ea typeface="Arial"/>
                <a:cs typeface="Arial"/>
                <a:sym typeface="Arial"/>
              </a:rPr>
              <a:t>Just like a historian, you will need to </a:t>
            </a:r>
            <a:r>
              <a:rPr b="0" i="1" lang="en-US" sz="4000" u="none" cap="none" strike="noStrike">
                <a:solidFill>
                  <a:srgbClr val="000000"/>
                </a:solidFill>
                <a:latin typeface="Arial"/>
                <a:ea typeface="Arial"/>
                <a:cs typeface="Arial"/>
                <a:sym typeface="Arial"/>
              </a:rPr>
              <a:t>synthesize—or, connect</a:t>
            </a:r>
            <a:r>
              <a:rPr b="0" i="0" lang="en-US" sz="4000" u="none" cap="none" strike="noStrike">
                <a:solidFill>
                  <a:srgbClr val="000000"/>
                </a:solidFill>
                <a:latin typeface="Arial"/>
                <a:ea typeface="Arial"/>
                <a:cs typeface="Arial"/>
                <a:sym typeface="Arial"/>
              </a:rPr>
              <a:t> your sources and information to make your historical argument that backs up your thesis.  </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5" name="Shape 735"/>
        <p:cNvGrpSpPr/>
        <p:nvPr/>
      </p:nvGrpSpPr>
      <p:grpSpPr>
        <a:xfrm>
          <a:off x="0" y="0"/>
          <a:ext cx="0" cy="0"/>
          <a:chOff x="0" y="0"/>
          <a:chExt cx="0" cy="0"/>
        </a:xfrm>
      </p:grpSpPr>
      <p:pic>
        <p:nvPicPr>
          <p:cNvPr id="736" name="Shape 736"/>
          <p:cNvPicPr preferRelativeResize="0"/>
          <p:nvPr/>
        </p:nvPicPr>
        <p:blipFill rotWithShape="1">
          <a:blip r:embed="rId3">
            <a:alphaModFix/>
          </a:blip>
          <a:srcRect b="0" l="0" r="0" t="0"/>
          <a:stretch/>
        </p:blipFill>
        <p:spPr>
          <a:xfrm>
            <a:off x="685800" y="1500187"/>
            <a:ext cx="7051674" cy="3151186"/>
          </a:xfrm>
          <a:prstGeom prst="rect">
            <a:avLst/>
          </a:prstGeom>
          <a:noFill/>
          <a:ln>
            <a:noFill/>
          </a:ln>
        </p:spPr>
      </p:pic>
      <p:sp>
        <p:nvSpPr>
          <p:cNvPr id="737" name="Shape 737"/>
          <p:cNvSpPr txBox="1"/>
          <p:nvPr>
            <p:ph type="title"/>
          </p:nvPr>
        </p:nvSpPr>
        <p:spPr>
          <a:xfrm>
            <a:off x="457200" y="-33336"/>
            <a:ext cx="8229600" cy="1312862"/>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000" u="none" cap="none" strike="noStrike">
                <a:solidFill>
                  <a:srgbClr val="003F75"/>
                </a:solidFill>
                <a:latin typeface="Arial"/>
                <a:ea typeface="Arial"/>
                <a:cs typeface="Arial"/>
                <a:sym typeface="Arial"/>
              </a:rPr>
              <a:t>Make connections between the primary and secondary sources</a:t>
            </a:r>
          </a:p>
        </p:txBody>
      </p:sp>
      <p:pic>
        <p:nvPicPr>
          <p:cNvPr id="738" name="Shape 738"/>
          <p:cNvPicPr preferRelativeResize="0"/>
          <p:nvPr/>
        </p:nvPicPr>
        <p:blipFill rotWithShape="1">
          <a:blip r:embed="rId4">
            <a:alphaModFix/>
          </a:blip>
          <a:srcRect b="0" l="0" r="0" t="0"/>
          <a:stretch/>
        </p:blipFill>
        <p:spPr>
          <a:xfrm>
            <a:off x="2362200" y="3421062"/>
            <a:ext cx="4800600" cy="3436936"/>
          </a:xfrm>
          <a:prstGeom prst="rect">
            <a:avLst/>
          </a:prstGeom>
          <a:noFill/>
          <a:ln>
            <a:noFill/>
          </a:ln>
        </p:spPr>
      </p:pic>
      <p:pic>
        <p:nvPicPr>
          <p:cNvPr id="739" name="Shape 739"/>
          <p:cNvPicPr preferRelativeResize="0"/>
          <p:nvPr/>
        </p:nvPicPr>
        <p:blipFill rotWithShape="1">
          <a:blip r:embed="rId5">
            <a:alphaModFix/>
          </a:blip>
          <a:srcRect b="0" l="0" r="0" t="0"/>
          <a:stretch/>
        </p:blipFill>
        <p:spPr>
          <a:xfrm rot="900000">
            <a:off x="6553199" y="1523999"/>
            <a:ext cx="2239962" cy="2895599"/>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3" name="Shape 743"/>
        <p:cNvGrpSpPr/>
        <p:nvPr/>
      </p:nvGrpSpPr>
      <p:grpSpPr>
        <a:xfrm>
          <a:off x="0" y="0"/>
          <a:ext cx="0" cy="0"/>
          <a:chOff x="0" y="0"/>
          <a:chExt cx="0" cy="0"/>
        </a:xfrm>
      </p:grpSpPr>
      <p:sp>
        <p:nvSpPr>
          <p:cNvPr id="744" name="Shape 744"/>
          <p:cNvSpPr txBox="1"/>
          <p:nvPr>
            <p:ph type="title"/>
          </p:nvPr>
        </p:nvSpPr>
        <p:spPr>
          <a:xfrm>
            <a:off x="381000" y="457200"/>
            <a:ext cx="8228012" cy="1141411"/>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400" u="none" cap="none" strike="noStrike">
                <a:solidFill>
                  <a:srgbClr val="003F75"/>
                </a:solidFill>
                <a:latin typeface="Arial"/>
                <a:ea typeface="Arial"/>
                <a:cs typeface="Arial"/>
                <a:sym typeface="Arial"/>
              </a:rPr>
              <a:t>Support an argument with claims and evidence</a:t>
            </a:r>
          </a:p>
        </p:txBody>
      </p:sp>
      <p:sp>
        <p:nvSpPr>
          <p:cNvPr id="745" name="Shape 745"/>
          <p:cNvSpPr txBox="1"/>
          <p:nvPr>
            <p:ph idx="1" type="body"/>
          </p:nvPr>
        </p:nvSpPr>
        <p:spPr>
          <a:xfrm>
            <a:off x="381000" y="2057400"/>
            <a:ext cx="8228012" cy="2819400"/>
          </a:xfrm>
          <a:prstGeom prst="rect">
            <a:avLst/>
          </a:prstGeom>
          <a:noFill/>
          <a:ln>
            <a:noFill/>
          </a:ln>
        </p:spPr>
        <p:txBody>
          <a:bodyPr anchorCtr="0" anchor="t" bIns="46800" lIns="90000" rIns="90000" tIns="46800">
            <a:noAutofit/>
          </a:bodyPr>
          <a:lstStyle/>
          <a:p>
            <a:pPr indent="-342900" lvl="0" marL="342900" marR="0" rtl="0" algn="l">
              <a:lnSpc>
                <a:spcPct val="100000"/>
              </a:lnSpc>
              <a:spcBef>
                <a:spcPts val="0"/>
              </a:spcBef>
              <a:spcAft>
                <a:spcPts val="0"/>
              </a:spcAft>
              <a:buClr>
                <a:srgbClr val="000000"/>
              </a:buClr>
              <a:buSzPct val="25000"/>
              <a:buFont typeface="Times New Roman"/>
              <a:buNone/>
            </a:pPr>
            <a:r>
              <a:rPr b="0" i="0" lang="en-US" sz="2800" u="none" cap="none" strike="noStrike">
                <a:solidFill>
                  <a:srgbClr val="000000"/>
                </a:solidFill>
                <a:latin typeface="Arial"/>
                <a:ea typeface="Arial"/>
                <a:cs typeface="Arial"/>
                <a:sym typeface="Arial"/>
              </a:rPr>
              <a:t>Claims=each major point you make in order to have us understand and believe your argument which you will back up with evidence.  Every claim is supported by several sources. </a:t>
            </a:r>
            <a:r>
              <a:rPr b="0" i="1" lang="en-US" sz="2800" u="none" cap="none" strike="noStrike">
                <a:solidFill>
                  <a:srgbClr val="000000"/>
                </a:solidFill>
                <a:latin typeface="Arial"/>
                <a:ea typeface="Arial"/>
                <a:cs typeface="Arial"/>
                <a:sym typeface="Arial"/>
              </a:rPr>
              <a:t>Think of a claim as a “topic sentence.”</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9" name="Shape 749"/>
        <p:cNvGrpSpPr/>
        <p:nvPr/>
      </p:nvGrpSpPr>
      <p:grpSpPr>
        <a:xfrm>
          <a:off x="0" y="0"/>
          <a:ext cx="0" cy="0"/>
          <a:chOff x="0" y="0"/>
          <a:chExt cx="0" cy="0"/>
        </a:xfrm>
      </p:grpSpPr>
      <p:sp>
        <p:nvSpPr>
          <p:cNvPr id="750" name="Shape 750"/>
          <p:cNvSpPr txBox="1"/>
          <p:nvPr>
            <p:ph type="title"/>
          </p:nvPr>
        </p:nvSpPr>
        <p:spPr>
          <a:xfrm>
            <a:off x="457200" y="230187"/>
            <a:ext cx="8228012" cy="1141411"/>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400" u="none" cap="none" strike="noStrike">
                <a:solidFill>
                  <a:srgbClr val="003F75"/>
                </a:solidFill>
                <a:latin typeface="Arial"/>
                <a:ea typeface="Arial"/>
                <a:cs typeface="Arial"/>
                <a:sym typeface="Arial"/>
              </a:rPr>
              <a:t>Support an argument with claims and evidence</a:t>
            </a:r>
          </a:p>
        </p:txBody>
      </p:sp>
      <p:sp>
        <p:nvSpPr>
          <p:cNvPr id="751" name="Shape 751"/>
          <p:cNvSpPr txBox="1"/>
          <p:nvPr/>
        </p:nvSpPr>
        <p:spPr>
          <a:xfrm>
            <a:off x="674687" y="2209800"/>
            <a:ext cx="1828800" cy="641350"/>
          </a:xfrm>
          <a:prstGeom prst="rect">
            <a:avLst/>
          </a:pr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2060"/>
              </a:buClr>
              <a:buSzPct val="25000"/>
              <a:buFont typeface="Arial"/>
              <a:buNone/>
            </a:pPr>
            <a:r>
              <a:rPr b="1" i="0" lang="en-US" sz="1800" u="none" cap="none" strike="noStrike">
                <a:solidFill>
                  <a:srgbClr val="002060"/>
                </a:solidFill>
                <a:latin typeface="Arial"/>
                <a:ea typeface="Arial"/>
                <a:cs typeface="Arial"/>
                <a:sym typeface="Arial"/>
              </a:rPr>
              <a:t>Introduction with thesis</a:t>
            </a:r>
          </a:p>
        </p:txBody>
      </p:sp>
      <p:sp>
        <p:nvSpPr>
          <p:cNvPr id="752" name="Shape 752"/>
          <p:cNvSpPr txBox="1"/>
          <p:nvPr/>
        </p:nvSpPr>
        <p:spPr>
          <a:xfrm>
            <a:off x="2819400" y="2209800"/>
            <a:ext cx="1600199" cy="17398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accent2"/>
              </a:buClr>
              <a:buSzPct val="25000"/>
              <a:buFont typeface="Arial"/>
              <a:buNone/>
            </a:pPr>
            <a:r>
              <a:rPr b="1" i="0" lang="en-US" sz="1800" u="none" cap="none" strike="noStrike">
                <a:solidFill>
                  <a:schemeClr val="accent2"/>
                </a:solidFill>
                <a:latin typeface="Arial"/>
                <a:ea typeface="Arial"/>
                <a:cs typeface="Arial"/>
                <a:sym typeface="Arial"/>
              </a:rPr>
              <a:t>Claim 1 – </a:t>
            </a:r>
            <a:r>
              <a:rPr b="1" i="0" lang="en-US" sz="1800" u="none" cap="none" strike="noStrike">
                <a:solidFill>
                  <a:srgbClr val="002060"/>
                </a:solidFill>
                <a:latin typeface="Arial"/>
                <a:ea typeface="Arial"/>
                <a:cs typeface="Arial"/>
                <a:sym typeface="Arial"/>
              </a:rPr>
              <a:t>The relevant background and historical context</a:t>
            </a:r>
          </a:p>
        </p:txBody>
      </p:sp>
      <p:sp>
        <p:nvSpPr>
          <p:cNvPr id="753" name="Shape 753"/>
          <p:cNvSpPr txBox="1"/>
          <p:nvPr/>
        </p:nvSpPr>
        <p:spPr>
          <a:xfrm>
            <a:off x="4689475" y="2246311"/>
            <a:ext cx="1600199" cy="1754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accent2"/>
              </a:buClr>
              <a:buSzPct val="25000"/>
              <a:buFont typeface="Arial"/>
              <a:buNone/>
            </a:pPr>
            <a:r>
              <a:rPr b="1" i="0" lang="en-US" sz="1800" u="none" cap="none" strike="noStrike">
                <a:solidFill>
                  <a:schemeClr val="accent2"/>
                </a:solidFill>
                <a:latin typeface="Arial"/>
                <a:ea typeface="Arial"/>
                <a:cs typeface="Arial"/>
                <a:sym typeface="Arial"/>
              </a:rPr>
              <a:t>Claim 2 – </a:t>
            </a:r>
            <a:r>
              <a:rPr b="1" i="0" lang="en-US" sz="1800" u="none" cap="none" strike="noStrike">
                <a:solidFill>
                  <a:srgbClr val="002060"/>
                </a:solidFill>
                <a:latin typeface="Arial"/>
                <a:ea typeface="Arial"/>
                <a:cs typeface="Arial"/>
                <a:sym typeface="Arial"/>
              </a:rPr>
              <a:t>The set-up or development of the issue, problem</a:t>
            </a:r>
          </a:p>
        </p:txBody>
      </p:sp>
      <p:sp>
        <p:nvSpPr>
          <p:cNvPr id="754" name="Shape 754"/>
          <p:cNvSpPr txBox="1"/>
          <p:nvPr/>
        </p:nvSpPr>
        <p:spPr>
          <a:xfrm>
            <a:off x="6629400" y="2268536"/>
            <a:ext cx="2286000" cy="17557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accent2"/>
              </a:buClr>
              <a:buSzPct val="25000"/>
              <a:buFont typeface="Arial"/>
              <a:buNone/>
            </a:pPr>
            <a:r>
              <a:rPr b="1" i="0" lang="en-US" sz="1800" u="none" cap="none" strike="noStrike">
                <a:solidFill>
                  <a:schemeClr val="accent2"/>
                </a:solidFill>
                <a:latin typeface="Arial"/>
                <a:ea typeface="Arial"/>
                <a:cs typeface="Arial"/>
                <a:sym typeface="Arial"/>
              </a:rPr>
              <a:t>Claims 3 &amp; 4 -  </a:t>
            </a:r>
            <a:r>
              <a:rPr b="1" i="0" lang="en-US" sz="1800" u="none" cap="none" strike="noStrike">
                <a:solidFill>
                  <a:srgbClr val="002060"/>
                </a:solidFill>
                <a:latin typeface="Arial"/>
                <a:ea typeface="Arial"/>
                <a:cs typeface="Arial"/>
                <a:sym typeface="Arial"/>
              </a:rPr>
              <a:t>Central action – and main idea –what happens, why, how change occurred</a:t>
            </a:r>
          </a:p>
        </p:txBody>
      </p:sp>
      <p:sp>
        <p:nvSpPr>
          <p:cNvPr id="755" name="Shape 755"/>
          <p:cNvSpPr txBox="1"/>
          <p:nvPr/>
        </p:nvSpPr>
        <p:spPr>
          <a:xfrm>
            <a:off x="457200" y="4648200"/>
            <a:ext cx="26669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accent2"/>
              </a:buClr>
              <a:buSzPct val="25000"/>
              <a:buFont typeface="Arial"/>
              <a:buNone/>
            </a:pPr>
            <a:r>
              <a:rPr b="1" i="0" lang="en-US" sz="1800" u="none" cap="none" strike="noStrike">
                <a:solidFill>
                  <a:schemeClr val="accent2"/>
                </a:solidFill>
                <a:latin typeface="Arial"/>
                <a:ea typeface="Arial"/>
                <a:cs typeface="Arial"/>
                <a:sym typeface="Arial"/>
              </a:rPr>
              <a:t>Claim 5 – </a:t>
            </a:r>
            <a:r>
              <a:rPr b="1" i="0" lang="en-US" sz="1800" u="none" cap="none" strike="noStrike">
                <a:solidFill>
                  <a:srgbClr val="002060"/>
                </a:solidFill>
                <a:latin typeface="Arial"/>
                <a:ea typeface="Arial"/>
                <a:cs typeface="Arial"/>
                <a:sym typeface="Arial"/>
              </a:rPr>
              <a:t>Initial outcomes and  impact</a:t>
            </a:r>
          </a:p>
        </p:txBody>
      </p:sp>
      <p:sp>
        <p:nvSpPr>
          <p:cNvPr id="756" name="Shape 756"/>
          <p:cNvSpPr txBox="1"/>
          <p:nvPr/>
        </p:nvSpPr>
        <p:spPr>
          <a:xfrm>
            <a:off x="3394075" y="4694237"/>
            <a:ext cx="2895600" cy="11906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accent2"/>
              </a:buClr>
              <a:buSzPct val="25000"/>
              <a:buFont typeface="Arial"/>
              <a:buNone/>
            </a:pPr>
            <a:r>
              <a:rPr b="1" i="0" lang="en-US" sz="1800" u="none" cap="none" strike="noStrike">
                <a:solidFill>
                  <a:schemeClr val="accent2"/>
                </a:solidFill>
                <a:latin typeface="Arial"/>
                <a:ea typeface="Arial"/>
                <a:cs typeface="Arial"/>
                <a:sym typeface="Arial"/>
              </a:rPr>
              <a:t>Claim 6 – </a:t>
            </a:r>
            <a:r>
              <a:rPr b="1" i="0" lang="en-US" sz="1800" u="none" cap="none" strike="noStrike">
                <a:solidFill>
                  <a:srgbClr val="002060"/>
                </a:solidFill>
                <a:latin typeface="Arial"/>
                <a:ea typeface="Arial"/>
                <a:cs typeface="Arial"/>
                <a:sym typeface="Arial"/>
              </a:rPr>
              <a:t>Significance.  Why it matters today, what was learned, how was “society” changed.</a:t>
            </a:r>
          </a:p>
        </p:txBody>
      </p:sp>
      <p:sp>
        <p:nvSpPr>
          <p:cNvPr id="757" name="Shape 757"/>
          <p:cNvSpPr txBox="1"/>
          <p:nvPr/>
        </p:nvSpPr>
        <p:spPr>
          <a:xfrm>
            <a:off x="6781800" y="4752975"/>
            <a:ext cx="1828800" cy="641350"/>
          </a:xfrm>
          <a:prstGeom prst="rect">
            <a:avLst/>
          </a:prstGeom>
          <a:solidFill>
            <a:schemeClr val="lt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2060"/>
              </a:buClr>
              <a:buSzPct val="25000"/>
              <a:buFont typeface="Arial"/>
              <a:buNone/>
            </a:pPr>
            <a:r>
              <a:rPr b="1" i="0" lang="en-US" sz="1800" u="none" cap="none" strike="noStrike">
                <a:solidFill>
                  <a:srgbClr val="002060"/>
                </a:solidFill>
                <a:latin typeface="Arial"/>
                <a:ea typeface="Arial"/>
                <a:cs typeface="Arial"/>
                <a:sym typeface="Arial"/>
              </a:rPr>
              <a:t>Conclusion (wrap-up)</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1" name="Shape 761"/>
        <p:cNvGrpSpPr/>
        <p:nvPr/>
      </p:nvGrpSpPr>
      <p:grpSpPr>
        <a:xfrm>
          <a:off x="0" y="0"/>
          <a:ext cx="0" cy="0"/>
          <a:chOff x="0" y="0"/>
          <a:chExt cx="0" cy="0"/>
        </a:xfrm>
      </p:grpSpPr>
      <p:pic>
        <p:nvPicPr>
          <p:cNvPr id="762" name="Shape 762"/>
          <p:cNvPicPr preferRelativeResize="0"/>
          <p:nvPr/>
        </p:nvPicPr>
        <p:blipFill rotWithShape="1">
          <a:blip r:embed="rId3">
            <a:alphaModFix/>
          </a:blip>
          <a:srcRect b="0" l="0" r="0" t="0"/>
          <a:stretch/>
        </p:blipFill>
        <p:spPr>
          <a:xfrm>
            <a:off x="4038600" y="2286000"/>
            <a:ext cx="4495800" cy="2303461"/>
          </a:xfrm>
          <a:prstGeom prst="rect">
            <a:avLst/>
          </a:prstGeom>
          <a:noFill/>
          <a:ln>
            <a:noFill/>
          </a:ln>
        </p:spPr>
      </p:pic>
      <p:pic>
        <p:nvPicPr>
          <p:cNvPr id="763" name="Shape 763"/>
          <p:cNvPicPr preferRelativeResize="0"/>
          <p:nvPr/>
        </p:nvPicPr>
        <p:blipFill rotWithShape="1">
          <a:blip r:embed="rId4">
            <a:alphaModFix/>
          </a:blip>
          <a:srcRect b="0" l="0" r="0" t="0"/>
          <a:stretch/>
        </p:blipFill>
        <p:spPr>
          <a:xfrm rot="-540000">
            <a:off x="304799" y="2895599"/>
            <a:ext cx="2666999" cy="2433636"/>
          </a:xfrm>
          <a:prstGeom prst="rect">
            <a:avLst/>
          </a:prstGeom>
          <a:noFill/>
          <a:ln>
            <a:noFill/>
          </a:ln>
        </p:spPr>
      </p:pic>
      <p:sp>
        <p:nvSpPr>
          <p:cNvPr id="764" name="Shape 764"/>
          <p:cNvSpPr txBox="1"/>
          <p:nvPr>
            <p:ph type="title"/>
          </p:nvPr>
        </p:nvSpPr>
        <p:spPr>
          <a:xfrm>
            <a:off x="457200" y="533400"/>
            <a:ext cx="8228012" cy="1141411"/>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3600" u="none" cap="none" strike="noStrike">
                <a:solidFill>
                  <a:srgbClr val="000000"/>
                </a:solidFill>
                <a:latin typeface="Arial"/>
                <a:ea typeface="Arial"/>
                <a:cs typeface="Arial"/>
                <a:sym typeface="Arial"/>
              </a:rPr>
              <a:t>The introduction is the ROAD MAP for the project’s entire argument. Your thesis is </a:t>
            </a:r>
            <a:r>
              <a:rPr b="0" i="1" lang="en-US" sz="3600" u="none" cap="none" strike="noStrike">
                <a:solidFill>
                  <a:srgbClr val="000000"/>
                </a:solidFill>
                <a:latin typeface="Arial"/>
                <a:ea typeface="Arial"/>
                <a:cs typeface="Arial"/>
                <a:sym typeface="Arial"/>
              </a:rPr>
              <a:t>part of the introduction.</a:t>
            </a:r>
          </a:p>
        </p:txBody>
      </p:sp>
      <p:sp>
        <p:nvSpPr>
          <p:cNvPr id="765" name="Shape 765"/>
          <p:cNvSpPr txBox="1"/>
          <p:nvPr/>
        </p:nvSpPr>
        <p:spPr>
          <a:xfrm>
            <a:off x="990600" y="5930900"/>
            <a:ext cx="7315200" cy="9223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No matter what type of project you are doing, you will have an introduction to set-it up for your audience so they know what to look for in your project.</a:t>
            </a:r>
          </a:p>
        </p:txBody>
      </p:sp>
      <p:pic>
        <p:nvPicPr>
          <p:cNvPr id="766" name="Shape 766"/>
          <p:cNvPicPr preferRelativeResize="0"/>
          <p:nvPr/>
        </p:nvPicPr>
        <p:blipFill rotWithShape="1">
          <a:blip r:embed="rId5">
            <a:alphaModFix/>
          </a:blip>
          <a:srcRect b="0" l="0" r="0" t="0"/>
          <a:stretch/>
        </p:blipFill>
        <p:spPr>
          <a:xfrm rot="420000">
            <a:off x="2362199" y="3428999"/>
            <a:ext cx="3352800" cy="2303461"/>
          </a:xfrm>
          <a:prstGeom prst="rect">
            <a:avLst/>
          </a:prstGeom>
          <a:noFill/>
          <a:ln>
            <a:noFill/>
          </a:ln>
        </p:spPr>
      </p:pic>
      <p:pic>
        <p:nvPicPr>
          <p:cNvPr id="767" name="Shape 767"/>
          <p:cNvPicPr preferRelativeResize="0"/>
          <p:nvPr/>
        </p:nvPicPr>
        <p:blipFill rotWithShape="1">
          <a:blip r:embed="rId6">
            <a:alphaModFix/>
          </a:blip>
          <a:srcRect b="0" l="0" r="-14" t="0"/>
          <a:stretch/>
        </p:blipFill>
        <p:spPr>
          <a:xfrm rot="600000">
            <a:off x="7315200" y="3429000"/>
            <a:ext cx="1354137" cy="198119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2" name="Shape 772"/>
        <p:cNvGrpSpPr/>
        <p:nvPr/>
      </p:nvGrpSpPr>
      <p:grpSpPr>
        <a:xfrm>
          <a:off x="0" y="0"/>
          <a:ext cx="0" cy="0"/>
          <a:chOff x="0" y="0"/>
          <a:chExt cx="0" cy="0"/>
        </a:xfrm>
      </p:grpSpPr>
      <p:sp>
        <p:nvSpPr>
          <p:cNvPr id="773" name="Shape 773"/>
          <p:cNvSpPr txBox="1"/>
          <p:nvPr/>
        </p:nvSpPr>
        <p:spPr>
          <a:xfrm>
            <a:off x="762000" y="990600"/>
            <a:ext cx="7696199" cy="50165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The Northern Illinois Hospital and Asylum for the Insane was first proposed by the state legislature on April 16, 1869. It was created because the northern Illinois and Chicago-land area needed an asylum and Elgin had the 155 acres that was needed. It received its first patients on April 3, 1872. Before this time, many hospitals for the insane were like prisons, and the patients were treated like animals. The state wanted the hospital to have all of the newest technology for treatments and the best of living conditions for its patients and employees. Through the years it became clear that Elgin Mental Health Center was not helping its patients and sometimes even hurting them, so major changes were made to improve living conditions and treatment methods. The hospital became an example of both what to do and what not to do to improve many hospitals throughout the region and beyond. </a:t>
            </a:r>
          </a:p>
        </p:txBody>
      </p:sp>
      <p:sp>
        <p:nvSpPr>
          <p:cNvPr id="774" name="Shape 774"/>
          <p:cNvSpPr txBox="1"/>
          <p:nvPr/>
        </p:nvSpPr>
        <p:spPr>
          <a:xfrm>
            <a:off x="762000" y="152400"/>
            <a:ext cx="7848599" cy="646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F75"/>
              </a:buClr>
              <a:buSzPct val="25000"/>
              <a:buFont typeface="Arial"/>
              <a:buNone/>
            </a:pPr>
            <a:r>
              <a:rPr b="1" i="0" lang="en-US" sz="1800" u="none" cap="none" strike="noStrike">
                <a:solidFill>
                  <a:srgbClr val="003F75"/>
                </a:solidFill>
                <a:latin typeface="Arial"/>
                <a:ea typeface="Arial"/>
                <a:cs typeface="Arial"/>
                <a:sym typeface="Arial"/>
              </a:rPr>
              <a:t>LET’S ANALYZE THIS INTRODUCTION: DOES IT HAVE ALL THE ELEMENTS THAT MAKE A STRONG INTRODUCTION? </a:t>
            </a:r>
          </a:p>
        </p:txBody>
      </p:sp>
      <p:sp>
        <p:nvSpPr>
          <p:cNvPr id="775" name="Shape 775"/>
          <p:cNvSpPr txBox="1"/>
          <p:nvPr/>
        </p:nvSpPr>
        <p:spPr>
          <a:xfrm>
            <a:off x="838200" y="5943600"/>
            <a:ext cx="7924799" cy="4000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C00000"/>
              </a:buClr>
              <a:buSzPct val="25000"/>
              <a:buFont typeface="Arial"/>
              <a:buNone/>
            </a:pPr>
            <a:r>
              <a:rPr b="1" i="0" lang="en-US" sz="2000" u="none" cap="none" strike="noStrike">
                <a:solidFill>
                  <a:srgbClr val="C00000"/>
                </a:solidFill>
                <a:latin typeface="Arial"/>
                <a:ea typeface="Arial"/>
                <a:cs typeface="Arial"/>
                <a:sym typeface="Arial"/>
              </a:rPr>
              <a:t>Context? Change over time? Historical significance? Thesis? </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9" name="Shape 779"/>
        <p:cNvGrpSpPr/>
        <p:nvPr/>
      </p:nvGrpSpPr>
      <p:grpSpPr>
        <a:xfrm>
          <a:off x="0" y="0"/>
          <a:ext cx="0" cy="0"/>
          <a:chOff x="0" y="0"/>
          <a:chExt cx="0" cy="0"/>
        </a:xfrm>
      </p:grpSpPr>
      <p:sp>
        <p:nvSpPr>
          <p:cNvPr id="780" name="Shape 780"/>
          <p:cNvSpPr txBox="1"/>
          <p:nvPr/>
        </p:nvSpPr>
        <p:spPr>
          <a:xfrm>
            <a:off x="381000" y="411162"/>
            <a:ext cx="6019799" cy="61864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The Northern Illinois Hospital and Asylum for the Insane was first proposed by the state legislature on April 16, 1869. It was created because the northern Illinois and Chicago-land area needed an asylum and Elgin had the 155 acres that was needed. It received its first patients on April 3, 1872.</a:t>
            </a:r>
          </a:p>
          <a:p>
            <a:pPr indent="0" lvl="0" marL="0" marR="0" rtl="0" algn="l">
              <a:lnSpc>
                <a:spcPct val="100000"/>
              </a:lnSpc>
              <a:spcBef>
                <a:spcPts val="0"/>
              </a:spcBef>
              <a:spcAft>
                <a:spcPts val="0"/>
              </a:spcAft>
              <a:buClr>
                <a:schemeClr val="lt1"/>
              </a:buClr>
              <a:buFont typeface="Arial"/>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Before this time, many hospitals for the insane were like prisons, and the patients were treated like animals. The state wanted the hospital to have all of the newest technology for treatments and the best of living conditions for its patients and employees. </a:t>
            </a:r>
          </a:p>
          <a:p>
            <a:pPr indent="0" lvl="0" marL="0" marR="0" rtl="0" algn="l">
              <a:lnSpc>
                <a:spcPct val="100000"/>
              </a:lnSpc>
              <a:spcBef>
                <a:spcPts val="0"/>
              </a:spcBef>
              <a:spcAft>
                <a:spcPts val="0"/>
              </a:spcAft>
              <a:buClr>
                <a:schemeClr val="lt1"/>
              </a:buClr>
              <a:buFont typeface="Arial"/>
              <a:buNone/>
            </a:pPr>
            <a:r>
              <a:t/>
            </a:r>
            <a:endParaRPr b="1" i="1"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1" lang="en-US" sz="1800" u="none" cap="none" strike="noStrike">
                <a:solidFill>
                  <a:schemeClr val="dk1"/>
                </a:solidFill>
                <a:latin typeface="Arial"/>
                <a:ea typeface="Arial"/>
                <a:cs typeface="Arial"/>
                <a:sym typeface="Arial"/>
              </a:rPr>
              <a:t>Through the years it became clear that Elgin Mental Health Center was not helping its patients and sometimes even hurting them, so major changes were made to improve living conditions and treatment methods. </a:t>
            </a:r>
          </a:p>
          <a:p>
            <a:pPr indent="0" lvl="0" marL="0" marR="0" rtl="0" algn="l">
              <a:lnSpc>
                <a:spcPct val="100000"/>
              </a:lnSpc>
              <a:spcBef>
                <a:spcPts val="0"/>
              </a:spcBef>
              <a:spcAft>
                <a:spcPts val="0"/>
              </a:spcAft>
              <a:buClr>
                <a:schemeClr val="lt1"/>
              </a:buClr>
              <a:buFont typeface="Arial"/>
              <a:buNone/>
            </a:pPr>
            <a:r>
              <a:t/>
            </a:r>
            <a:endParaRPr b="1" i="1"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The hospital became an example of both what to do and what not to do to improve many hospitals throughout the region and beyond. </a:t>
            </a:r>
          </a:p>
        </p:txBody>
      </p:sp>
      <p:cxnSp>
        <p:nvCxnSpPr>
          <p:cNvPr id="781" name="Shape 781"/>
          <p:cNvCxnSpPr/>
          <p:nvPr/>
        </p:nvCxnSpPr>
        <p:spPr>
          <a:xfrm>
            <a:off x="6248400" y="2362200"/>
            <a:ext cx="533399" cy="0"/>
          </a:xfrm>
          <a:prstGeom prst="straightConnector1">
            <a:avLst/>
          </a:prstGeom>
          <a:noFill/>
          <a:ln cap="flat" cmpd="sng" w="9525">
            <a:solidFill>
              <a:schemeClr val="dk1"/>
            </a:solidFill>
            <a:prstDash val="solid"/>
            <a:miter/>
            <a:headEnd len="med" w="med" type="none"/>
            <a:tailEnd len="med" w="med" type="none"/>
          </a:ln>
        </p:spPr>
      </p:cxnSp>
      <p:cxnSp>
        <p:nvCxnSpPr>
          <p:cNvPr id="782" name="Shape 782"/>
          <p:cNvCxnSpPr/>
          <p:nvPr/>
        </p:nvCxnSpPr>
        <p:spPr>
          <a:xfrm>
            <a:off x="6248400" y="3733800"/>
            <a:ext cx="533399" cy="0"/>
          </a:xfrm>
          <a:prstGeom prst="straightConnector1">
            <a:avLst/>
          </a:prstGeom>
          <a:noFill/>
          <a:ln cap="flat" cmpd="sng" w="9525">
            <a:solidFill>
              <a:schemeClr val="dk1"/>
            </a:solidFill>
            <a:prstDash val="solid"/>
            <a:miter/>
            <a:headEnd len="med" w="med" type="none"/>
            <a:tailEnd len="med" w="med" type="none"/>
          </a:ln>
        </p:spPr>
      </p:cxnSp>
      <p:cxnSp>
        <p:nvCxnSpPr>
          <p:cNvPr id="783" name="Shape 783"/>
          <p:cNvCxnSpPr/>
          <p:nvPr/>
        </p:nvCxnSpPr>
        <p:spPr>
          <a:xfrm>
            <a:off x="6781800" y="2362200"/>
            <a:ext cx="0" cy="1371599"/>
          </a:xfrm>
          <a:prstGeom prst="straightConnector1">
            <a:avLst/>
          </a:prstGeom>
          <a:noFill/>
          <a:ln cap="flat" cmpd="sng" w="9525">
            <a:solidFill>
              <a:schemeClr val="dk1"/>
            </a:solidFill>
            <a:prstDash val="solid"/>
            <a:miter/>
            <a:headEnd len="med" w="med" type="none"/>
            <a:tailEnd len="med" w="med" type="none"/>
          </a:ln>
        </p:spPr>
      </p:cxnSp>
      <p:cxnSp>
        <p:nvCxnSpPr>
          <p:cNvPr id="784" name="Shape 784"/>
          <p:cNvCxnSpPr/>
          <p:nvPr/>
        </p:nvCxnSpPr>
        <p:spPr>
          <a:xfrm>
            <a:off x="6781800" y="3048000"/>
            <a:ext cx="381000" cy="0"/>
          </a:xfrm>
          <a:prstGeom prst="straightConnector1">
            <a:avLst/>
          </a:prstGeom>
          <a:noFill/>
          <a:ln cap="flat" cmpd="sng" w="9525">
            <a:solidFill>
              <a:schemeClr val="dk1"/>
            </a:solidFill>
            <a:prstDash val="solid"/>
            <a:miter/>
            <a:headEnd len="med" w="med" type="none"/>
            <a:tailEnd len="med" w="med" type="none"/>
          </a:ln>
        </p:spPr>
      </p:cxnSp>
      <p:sp>
        <p:nvSpPr>
          <p:cNvPr id="785" name="Shape 785"/>
          <p:cNvSpPr txBox="1"/>
          <p:nvPr/>
        </p:nvSpPr>
        <p:spPr>
          <a:xfrm>
            <a:off x="7162800" y="2797175"/>
            <a:ext cx="1904999" cy="584200"/>
          </a:xfrm>
          <a:prstGeom prst="rect">
            <a:avLst/>
          </a:prstGeom>
          <a:no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rgbClr val="CC0000"/>
              </a:buClr>
              <a:buSzPct val="25000"/>
              <a:buFont typeface="Arial"/>
              <a:buNone/>
            </a:pPr>
            <a:r>
              <a:rPr b="1" i="0" lang="en-US" sz="1600" u="none" cap="none" strike="noStrike">
                <a:solidFill>
                  <a:srgbClr val="CC0000"/>
                </a:solidFill>
                <a:latin typeface="Arial"/>
                <a:ea typeface="Arial"/>
                <a:cs typeface="Arial"/>
                <a:sym typeface="Arial"/>
              </a:rPr>
              <a:t>CHANGE OVER TIME</a:t>
            </a:r>
          </a:p>
        </p:txBody>
      </p:sp>
      <p:cxnSp>
        <p:nvCxnSpPr>
          <p:cNvPr id="786" name="Shape 786"/>
          <p:cNvCxnSpPr/>
          <p:nvPr/>
        </p:nvCxnSpPr>
        <p:spPr>
          <a:xfrm>
            <a:off x="6248400" y="3894137"/>
            <a:ext cx="533399" cy="0"/>
          </a:xfrm>
          <a:prstGeom prst="straightConnector1">
            <a:avLst/>
          </a:prstGeom>
          <a:noFill/>
          <a:ln cap="flat" cmpd="sng" w="9525">
            <a:solidFill>
              <a:schemeClr val="dk1"/>
            </a:solidFill>
            <a:prstDash val="solid"/>
            <a:miter/>
            <a:headEnd len="med" w="med" type="none"/>
            <a:tailEnd len="med" w="med" type="none"/>
          </a:ln>
        </p:spPr>
      </p:cxnSp>
      <p:cxnSp>
        <p:nvCxnSpPr>
          <p:cNvPr id="787" name="Shape 787"/>
          <p:cNvCxnSpPr/>
          <p:nvPr/>
        </p:nvCxnSpPr>
        <p:spPr>
          <a:xfrm>
            <a:off x="6248400" y="5257800"/>
            <a:ext cx="533399" cy="0"/>
          </a:xfrm>
          <a:prstGeom prst="straightConnector1">
            <a:avLst/>
          </a:prstGeom>
          <a:noFill/>
          <a:ln cap="flat" cmpd="sng" w="9525">
            <a:solidFill>
              <a:schemeClr val="dk1"/>
            </a:solidFill>
            <a:prstDash val="solid"/>
            <a:miter/>
            <a:headEnd len="med" w="med" type="none"/>
            <a:tailEnd len="med" w="med" type="none"/>
          </a:ln>
        </p:spPr>
      </p:cxnSp>
      <p:cxnSp>
        <p:nvCxnSpPr>
          <p:cNvPr id="788" name="Shape 788"/>
          <p:cNvCxnSpPr/>
          <p:nvPr/>
        </p:nvCxnSpPr>
        <p:spPr>
          <a:xfrm>
            <a:off x="6781800" y="3894137"/>
            <a:ext cx="0" cy="1371599"/>
          </a:xfrm>
          <a:prstGeom prst="straightConnector1">
            <a:avLst/>
          </a:prstGeom>
          <a:noFill/>
          <a:ln cap="flat" cmpd="sng" w="9525">
            <a:solidFill>
              <a:schemeClr val="dk1"/>
            </a:solidFill>
            <a:prstDash val="solid"/>
            <a:miter/>
            <a:headEnd len="med" w="med" type="none"/>
            <a:tailEnd len="med" w="med" type="none"/>
          </a:ln>
        </p:spPr>
      </p:cxnSp>
      <p:cxnSp>
        <p:nvCxnSpPr>
          <p:cNvPr id="789" name="Shape 789"/>
          <p:cNvCxnSpPr/>
          <p:nvPr/>
        </p:nvCxnSpPr>
        <p:spPr>
          <a:xfrm>
            <a:off x="6781800" y="4564062"/>
            <a:ext cx="381000" cy="0"/>
          </a:xfrm>
          <a:prstGeom prst="straightConnector1">
            <a:avLst/>
          </a:prstGeom>
          <a:noFill/>
          <a:ln cap="flat" cmpd="sng" w="9525">
            <a:solidFill>
              <a:schemeClr val="dk1"/>
            </a:solidFill>
            <a:prstDash val="solid"/>
            <a:miter/>
            <a:headEnd len="med" w="med" type="none"/>
            <a:tailEnd len="med" w="med" type="none"/>
          </a:ln>
        </p:spPr>
      </p:cxnSp>
      <p:sp>
        <p:nvSpPr>
          <p:cNvPr id="790" name="Shape 790"/>
          <p:cNvSpPr txBox="1"/>
          <p:nvPr/>
        </p:nvSpPr>
        <p:spPr>
          <a:xfrm>
            <a:off x="7162800" y="4411662"/>
            <a:ext cx="1904999" cy="338136"/>
          </a:xfrm>
          <a:prstGeom prst="rect">
            <a:avLst/>
          </a:prstGeom>
          <a:no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rgbClr val="CC0000"/>
              </a:buClr>
              <a:buSzPct val="25000"/>
              <a:buFont typeface="Arial"/>
              <a:buNone/>
            </a:pPr>
            <a:r>
              <a:rPr b="1" i="0" lang="en-US" sz="1600" u="none" cap="none" strike="noStrike">
                <a:solidFill>
                  <a:srgbClr val="CC0000"/>
                </a:solidFill>
                <a:latin typeface="Arial"/>
                <a:ea typeface="Arial"/>
                <a:cs typeface="Arial"/>
                <a:sym typeface="Arial"/>
              </a:rPr>
              <a:t>THESIS</a:t>
            </a:r>
          </a:p>
        </p:txBody>
      </p:sp>
      <p:cxnSp>
        <p:nvCxnSpPr>
          <p:cNvPr id="791" name="Shape 791"/>
          <p:cNvCxnSpPr/>
          <p:nvPr/>
        </p:nvCxnSpPr>
        <p:spPr>
          <a:xfrm>
            <a:off x="6248400" y="5638800"/>
            <a:ext cx="533399" cy="0"/>
          </a:xfrm>
          <a:prstGeom prst="straightConnector1">
            <a:avLst/>
          </a:prstGeom>
          <a:noFill/>
          <a:ln cap="flat" cmpd="sng" w="9525">
            <a:solidFill>
              <a:schemeClr val="dk1"/>
            </a:solidFill>
            <a:prstDash val="solid"/>
            <a:miter/>
            <a:headEnd len="med" w="med" type="none"/>
            <a:tailEnd len="med" w="med" type="none"/>
          </a:ln>
        </p:spPr>
      </p:cxnSp>
      <p:cxnSp>
        <p:nvCxnSpPr>
          <p:cNvPr id="792" name="Shape 792"/>
          <p:cNvCxnSpPr/>
          <p:nvPr/>
        </p:nvCxnSpPr>
        <p:spPr>
          <a:xfrm>
            <a:off x="6248400" y="6477000"/>
            <a:ext cx="533399" cy="0"/>
          </a:xfrm>
          <a:prstGeom prst="straightConnector1">
            <a:avLst/>
          </a:prstGeom>
          <a:noFill/>
          <a:ln cap="flat" cmpd="sng" w="9525">
            <a:solidFill>
              <a:schemeClr val="dk1"/>
            </a:solidFill>
            <a:prstDash val="solid"/>
            <a:miter/>
            <a:headEnd len="med" w="med" type="none"/>
            <a:tailEnd len="med" w="med" type="none"/>
          </a:ln>
        </p:spPr>
      </p:cxnSp>
      <p:cxnSp>
        <p:nvCxnSpPr>
          <p:cNvPr id="793" name="Shape 793"/>
          <p:cNvCxnSpPr/>
          <p:nvPr/>
        </p:nvCxnSpPr>
        <p:spPr>
          <a:xfrm>
            <a:off x="6248400" y="533400"/>
            <a:ext cx="533399" cy="0"/>
          </a:xfrm>
          <a:prstGeom prst="straightConnector1">
            <a:avLst/>
          </a:prstGeom>
          <a:noFill/>
          <a:ln cap="flat" cmpd="sng" w="9525">
            <a:solidFill>
              <a:schemeClr val="dk1"/>
            </a:solidFill>
            <a:prstDash val="solid"/>
            <a:miter/>
            <a:headEnd len="med" w="med" type="none"/>
            <a:tailEnd len="med" w="med" type="none"/>
          </a:ln>
        </p:spPr>
      </p:cxnSp>
      <p:cxnSp>
        <p:nvCxnSpPr>
          <p:cNvPr id="794" name="Shape 794"/>
          <p:cNvCxnSpPr/>
          <p:nvPr/>
        </p:nvCxnSpPr>
        <p:spPr>
          <a:xfrm>
            <a:off x="6248400" y="2054225"/>
            <a:ext cx="533399" cy="0"/>
          </a:xfrm>
          <a:prstGeom prst="straightConnector1">
            <a:avLst/>
          </a:prstGeom>
          <a:noFill/>
          <a:ln cap="flat" cmpd="sng" w="9525">
            <a:solidFill>
              <a:schemeClr val="dk1"/>
            </a:solidFill>
            <a:prstDash val="solid"/>
            <a:miter/>
            <a:headEnd len="med" w="med" type="none"/>
            <a:tailEnd len="med" w="med" type="none"/>
          </a:ln>
        </p:spPr>
      </p:cxnSp>
      <p:cxnSp>
        <p:nvCxnSpPr>
          <p:cNvPr id="795" name="Shape 795"/>
          <p:cNvCxnSpPr/>
          <p:nvPr/>
        </p:nvCxnSpPr>
        <p:spPr>
          <a:xfrm>
            <a:off x="6783386" y="533400"/>
            <a:ext cx="0" cy="1524000"/>
          </a:xfrm>
          <a:prstGeom prst="straightConnector1">
            <a:avLst/>
          </a:prstGeom>
          <a:noFill/>
          <a:ln cap="flat" cmpd="sng" w="9525">
            <a:solidFill>
              <a:schemeClr val="dk1"/>
            </a:solidFill>
            <a:prstDash val="solid"/>
            <a:miter/>
            <a:headEnd len="med" w="med" type="none"/>
            <a:tailEnd len="med" w="med" type="none"/>
          </a:ln>
        </p:spPr>
      </p:cxnSp>
      <p:cxnSp>
        <p:nvCxnSpPr>
          <p:cNvPr id="796" name="Shape 796"/>
          <p:cNvCxnSpPr/>
          <p:nvPr/>
        </p:nvCxnSpPr>
        <p:spPr>
          <a:xfrm>
            <a:off x="6781800" y="5638800"/>
            <a:ext cx="0" cy="838199"/>
          </a:xfrm>
          <a:prstGeom prst="straightConnector1">
            <a:avLst/>
          </a:prstGeom>
          <a:noFill/>
          <a:ln cap="flat" cmpd="sng" w="9525">
            <a:solidFill>
              <a:schemeClr val="dk1"/>
            </a:solidFill>
            <a:prstDash val="solid"/>
            <a:miter/>
            <a:headEnd len="med" w="med" type="none"/>
            <a:tailEnd len="med" w="med" type="none"/>
          </a:ln>
        </p:spPr>
      </p:cxnSp>
      <p:cxnSp>
        <p:nvCxnSpPr>
          <p:cNvPr id="797" name="Shape 797"/>
          <p:cNvCxnSpPr/>
          <p:nvPr/>
        </p:nvCxnSpPr>
        <p:spPr>
          <a:xfrm>
            <a:off x="6811961" y="1301750"/>
            <a:ext cx="381000" cy="0"/>
          </a:xfrm>
          <a:prstGeom prst="straightConnector1">
            <a:avLst/>
          </a:prstGeom>
          <a:noFill/>
          <a:ln cap="flat" cmpd="sng" w="9525">
            <a:solidFill>
              <a:schemeClr val="dk1"/>
            </a:solidFill>
            <a:prstDash val="solid"/>
            <a:miter/>
            <a:headEnd len="med" w="med" type="none"/>
            <a:tailEnd len="med" w="med" type="none"/>
          </a:ln>
        </p:spPr>
      </p:cxnSp>
      <p:cxnSp>
        <p:nvCxnSpPr>
          <p:cNvPr id="798" name="Shape 798"/>
          <p:cNvCxnSpPr/>
          <p:nvPr/>
        </p:nvCxnSpPr>
        <p:spPr>
          <a:xfrm>
            <a:off x="6783386" y="6076950"/>
            <a:ext cx="381000" cy="0"/>
          </a:xfrm>
          <a:prstGeom prst="straightConnector1">
            <a:avLst/>
          </a:prstGeom>
          <a:noFill/>
          <a:ln cap="flat" cmpd="sng" w="9525">
            <a:solidFill>
              <a:schemeClr val="dk1"/>
            </a:solidFill>
            <a:prstDash val="solid"/>
            <a:miter/>
            <a:headEnd len="med" w="med" type="none"/>
            <a:tailEnd len="med" w="med" type="none"/>
          </a:ln>
        </p:spPr>
      </p:cxnSp>
      <p:sp>
        <p:nvSpPr>
          <p:cNvPr id="799" name="Shape 799"/>
          <p:cNvSpPr txBox="1"/>
          <p:nvPr/>
        </p:nvSpPr>
        <p:spPr>
          <a:xfrm>
            <a:off x="7162800" y="5765800"/>
            <a:ext cx="1904999" cy="584200"/>
          </a:xfrm>
          <a:prstGeom prst="rect">
            <a:avLst/>
          </a:prstGeom>
          <a:no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rgbClr val="CC0000"/>
              </a:buClr>
              <a:buSzPct val="25000"/>
              <a:buFont typeface="Arial"/>
              <a:buNone/>
            </a:pPr>
            <a:r>
              <a:rPr b="1" i="0" lang="en-US" sz="1600" u="none" cap="none" strike="noStrike">
                <a:solidFill>
                  <a:srgbClr val="CC0000"/>
                </a:solidFill>
                <a:latin typeface="Arial"/>
                <a:ea typeface="Arial"/>
                <a:cs typeface="Arial"/>
                <a:sym typeface="Arial"/>
              </a:rPr>
              <a:t>HISTORICAL SIGNIFICANCE</a:t>
            </a:r>
          </a:p>
        </p:txBody>
      </p:sp>
      <p:sp>
        <p:nvSpPr>
          <p:cNvPr id="800" name="Shape 800"/>
          <p:cNvSpPr txBox="1"/>
          <p:nvPr/>
        </p:nvSpPr>
        <p:spPr>
          <a:xfrm>
            <a:off x="7196136" y="1125537"/>
            <a:ext cx="1904999" cy="339724"/>
          </a:xfrm>
          <a:prstGeom prst="rect">
            <a:avLst/>
          </a:prstGeom>
          <a:no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rgbClr val="CC0000"/>
              </a:buClr>
              <a:buSzPct val="25000"/>
              <a:buFont typeface="Arial"/>
              <a:buNone/>
            </a:pPr>
            <a:r>
              <a:rPr b="1" i="0" lang="en-US" sz="1600" u="none" cap="none" strike="noStrike">
                <a:solidFill>
                  <a:srgbClr val="CC0000"/>
                </a:solidFill>
                <a:latin typeface="Arial"/>
                <a:ea typeface="Arial"/>
                <a:cs typeface="Arial"/>
                <a:sym typeface="Arial"/>
              </a:rPr>
              <a:t>CONTEXT</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5" name="Shape 805"/>
        <p:cNvGrpSpPr/>
        <p:nvPr/>
      </p:nvGrpSpPr>
      <p:grpSpPr>
        <a:xfrm>
          <a:off x="0" y="0"/>
          <a:ext cx="0" cy="0"/>
          <a:chOff x="0" y="0"/>
          <a:chExt cx="0" cy="0"/>
        </a:xfrm>
      </p:grpSpPr>
      <p:sp>
        <p:nvSpPr>
          <p:cNvPr id="806" name="Shape 806"/>
          <p:cNvSpPr txBox="1"/>
          <p:nvPr>
            <p:ph type="title"/>
          </p:nvPr>
        </p:nvSpPr>
        <p:spPr>
          <a:xfrm>
            <a:off x="609600" y="1135062"/>
            <a:ext cx="7696199" cy="3751262"/>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br>
              <a:rPr b="0" i="0" lang="en-US" sz="4000" u="none" cap="none" strike="noStrike">
                <a:solidFill>
                  <a:srgbClr val="000000"/>
                </a:solidFill>
                <a:latin typeface="Arial"/>
                <a:ea typeface="Arial"/>
                <a:cs typeface="Arial"/>
                <a:sym typeface="Arial"/>
              </a:rPr>
            </a:br>
            <a:r>
              <a:rPr b="0" i="0" lang="en-US" sz="4000" u="none" cap="none" strike="noStrike">
                <a:solidFill>
                  <a:srgbClr val="000000"/>
                </a:solidFill>
                <a:latin typeface="Arial"/>
                <a:ea typeface="Arial"/>
                <a:cs typeface="Arial"/>
                <a:sym typeface="Arial"/>
              </a:rPr>
              <a:t>Your conclusion not only summarizes your argument, it tells us </a:t>
            </a:r>
            <a:r>
              <a:rPr b="0" i="1" lang="en-US" sz="4000" u="none" cap="none" strike="noStrike">
                <a:solidFill>
                  <a:srgbClr val="000000"/>
                </a:solidFill>
                <a:latin typeface="Arial"/>
                <a:ea typeface="Arial"/>
                <a:cs typeface="Arial"/>
                <a:sym typeface="Arial"/>
              </a:rPr>
              <a:t>why this matters — what we can learn from history to understand today.</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ctrTitle"/>
          </p:nvPr>
        </p:nvSpPr>
        <p:spPr>
          <a:xfrm>
            <a:off x="654050" y="152400"/>
            <a:ext cx="7772400" cy="1066799"/>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1" i="0" lang="en-US" sz="4000" u="none" cap="none" strike="noStrike">
                <a:solidFill>
                  <a:srgbClr val="000000"/>
                </a:solidFill>
                <a:latin typeface="Arial"/>
                <a:ea typeface="Arial"/>
                <a:cs typeface="Arial"/>
                <a:sym typeface="Arial"/>
              </a:rPr>
              <a:t>5 Steps for a Successful </a:t>
            </a:r>
            <a:br>
              <a:rPr b="1" i="0" lang="en-US" sz="4000" u="none" cap="none" strike="noStrike">
                <a:solidFill>
                  <a:srgbClr val="000000"/>
                </a:solidFill>
                <a:latin typeface="Arial"/>
                <a:ea typeface="Arial"/>
                <a:cs typeface="Arial"/>
                <a:sym typeface="Arial"/>
              </a:rPr>
            </a:br>
            <a:r>
              <a:rPr b="1" i="0" lang="en-US" sz="4000" u="none" cap="none" strike="noStrike">
                <a:solidFill>
                  <a:srgbClr val="000000"/>
                </a:solidFill>
                <a:latin typeface="Arial"/>
                <a:ea typeface="Arial"/>
                <a:cs typeface="Arial"/>
                <a:sym typeface="Arial"/>
              </a:rPr>
              <a:t>History Fair Project</a:t>
            </a:r>
          </a:p>
        </p:txBody>
      </p:sp>
      <p:sp>
        <p:nvSpPr>
          <p:cNvPr id="176" name="Shape 176"/>
          <p:cNvSpPr txBox="1"/>
          <p:nvPr/>
        </p:nvSpPr>
        <p:spPr>
          <a:xfrm>
            <a:off x="762000" y="5330825"/>
            <a:ext cx="6711949" cy="4619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CC"/>
              </a:buClr>
              <a:buSzPct val="25000"/>
              <a:buFont typeface="Arial"/>
              <a:buNone/>
            </a:pPr>
            <a:r>
              <a:rPr b="1" i="0" lang="en-US" sz="2400" u="none" cap="none" strike="noStrike">
                <a:solidFill>
                  <a:srgbClr val="0033CC"/>
                </a:solidFill>
                <a:latin typeface="Arial"/>
                <a:ea typeface="Arial"/>
                <a:cs typeface="Arial"/>
                <a:sym typeface="Arial"/>
              </a:rPr>
              <a:t>1. Ask Questions and Find Your Topic</a:t>
            </a:r>
          </a:p>
        </p:txBody>
      </p:sp>
      <p:sp>
        <p:nvSpPr>
          <p:cNvPr id="177" name="Shape 177"/>
          <p:cNvSpPr txBox="1"/>
          <p:nvPr/>
        </p:nvSpPr>
        <p:spPr>
          <a:xfrm>
            <a:off x="2251075" y="4495800"/>
            <a:ext cx="4648199" cy="4603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800080"/>
              </a:buClr>
              <a:buSzPct val="25000"/>
              <a:buFont typeface="Arial"/>
              <a:buNone/>
            </a:pPr>
            <a:r>
              <a:rPr b="1" i="0" lang="en-US" sz="2400" u="none" cap="none" strike="noStrike">
                <a:solidFill>
                  <a:srgbClr val="800080"/>
                </a:solidFill>
                <a:latin typeface="Arial"/>
                <a:ea typeface="Arial"/>
                <a:cs typeface="Arial"/>
                <a:sym typeface="Arial"/>
              </a:rPr>
              <a:t>2. Take the Research Journey </a:t>
            </a:r>
          </a:p>
        </p:txBody>
      </p:sp>
      <p:sp>
        <p:nvSpPr>
          <p:cNvPr id="178" name="Shape 178"/>
          <p:cNvSpPr txBox="1"/>
          <p:nvPr/>
        </p:nvSpPr>
        <p:spPr>
          <a:xfrm>
            <a:off x="3406775" y="3733800"/>
            <a:ext cx="3960811" cy="4619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1" i="0" lang="en-US" sz="2400" u="none" cap="none" strike="noStrike">
                <a:solidFill>
                  <a:srgbClr val="FF0000"/>
                </a:solidFill>
                <a:latin typeface="Arial"/>
                <a:ea typeface="Arial"/>
                <a:cs typeface="Arial"/>
                <a:sym typeface="Arial"/>
              </a:rPr>
              <a:t>3. Analyze Your Sources</a:t>
            </a:r>
          </a:p>
        </p:txBody>
      </p:sp>
      <p:sp>
        <p:nvSpPr>
          <p:cNvPr id="179" name="Shape 179"/>
          <p:cNvSpPr txBox="1"/>
          <p:nvPr/>
        </p:nvSpPr>
        <p:spPr>
          <a:xfrm>
            <a:off x="4648200" y="2897186"/>
            <a:ext cx="3886200" cy="4619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138677"/>
              </a:buClr>
              <a:buSzPct val="25000"/>
              <a:buFont typeface="Arial"/>
              <a:buNone/>
            </a:pPr>
            <a:r>
              <a:rPr b="1" i="0" lang="en-US" sz="2400" u="none" cap="none" strike="noStrike">
                <a:solidFill>
                  <a:srgbClr val="138677"/>
                </a:solidFill>
                <a:latin typeface="Arial"/>
                <a:ea typeface="Arial"/>
                <a:cs typeface="Arial"/>
                <a:sym typeface="Arial"/>
              </a:rPr>
              <a:t>4. Develop an Argument</a:t>
            </a:r>
          </a:p>
        </p:txBody>
      </p:sp>
      <p:sp>
        <p:nvSpPr>
          <p:cNvPr id="180" name="Shape 180"/>
          <p:cNvSpPr txBox="1"/>
          <p:nvPr/>
        </p:nvSpPr>
        <p:spPr>
          <a:xfrm>
            <a:off x="6858000" y="1836736"/>
            <a:ext cx="1828800" cy="8302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3300"/>
              </a:buClr>
              <a:buSzPct val="25000"/>
              <a:buFont typeface="Arial"/>
              <a:buNone/>
            </a:pPr>
            <a:r>
              <a:rPr b="1" i="0" lang="en-US" sz="2400" u="none" cap="none" strike="noStrike">
                <a:solidFill>
                  <a:srgbClr val="FF3300"/>
                </a:solidFill>
                <a:latin typeface="Arial"/>
                <a:ea typeface="Arial"/>
                <a:cs typeface="Arial"/>
                <a:sym typeface="Arial"/>
              </a:rPr>
              <a:t>5. Tell  Us Your Story!</a:t>
            </a:r>
          </a:p>
        </p:txBody>
      </p:sp>
      <p:cxnSp>
        <p:nvCxnSpPr>
          <p:cNvPr id="181" name="Shape 181"/>
          <p:cNvCxnSpPr/>
          <p:nvPr/>
        </p:nvCxnSpPr>
        <p:spPr>
          <a:xfrm>
            <a:off x="146050" y="5594350"/>
            <a:ext cx="0" cy="768349"/>
          </a:xfrm>
          <a:prstGeom prst="straightConnector1">
            <a:avLst/>
          </a:prstGeom>
          <a:noFill/>
          <a:ln cap="flat" cmpd="sng" w="9525">
            <a:solidFill>
              <a:srgbClr val="7CD036"/>
            </a:solidFill>
            <a:prstDash val="solid"/>
            <a:miter/>
            <a:headEnd len="med" w="med" type="none"/>
            <a:tailEnd len="med" w="med" type="none"/>
          </a:ln>
        </p:spPr>
      </p:cxn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1" name="Shape 811"/>
        <p:cNvGrpSpPr/>
        <p:nvPr/>
      </p:nvGrpSpPr>
      <p:grpSpPr>
        <a:xfrm>
          <a:off x="0" y="0"/>
          <a:ext cx="0" cy="0"/>
          <a:chOff x="0" y="0"/>
          <a:chExt cx="0" cy="0"/>
        </a:xfrm>
      </p:grpSpPr>
      <p:sp>
        <p:nvSpPr>
          <p:cNvPr id="812" name="Shape 812"/>
          <p:cNvSpPr txBox="1"/>
          <p:nvPr>
            <p:ph type="ctrTitle"/>
          </p:nvPr>
        </p:nvSpPr>
        <p:spPr>
          <a:xfrm>
            <a:off x="152400" y="152400"/>
            <a:ext cx="5333999" cy="2286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1" i="0" lang="en-US" sz="2800" u="none" cap="none" strike="noStrike">
                <a:solidFill>
                  <a:schemeClr val="dk1"/>
                </a:solidFill>
                <a:latin typeface="Arial"/>
                <a:ea typeface="Arial"/>
                <a:cs typeface="Arial"/>
                <a:sym typeface="Arial"/>
              </a:rPr>
              <a:t>Step 5</a:t>
            </a:r>
            <a:br>
              <a:rPr b="1" i="0" lang="en-US" sz="4000" u="none" cap="none" strike="noStrike">
                <a:solidFill>
                  <a:schemeClr val="dk1"/>
                </a:solidFill>
                <a:latin typeface="Arial"/>
                <a:ea typeface="Arial"/>
                <a:cs typeface="Arial"/>
                <a:sym typeface="Arial"/>
              </a:rPr>
            </a:br>
            <a:r>
              <a:rPr b="1" i="0" lang="en-US" sz="4000" u="none" cap="none" strike="noStrike">
                <a:solidFill>
                  <a:schemeClr val="dk1"/>
                </a:solidFill>
                <a:latin typeface="Arial"/>
                <a:ea typeface="Arial"/>
                <a:cs typeface="Arial"/>
                <a:sym typeface="Arial"/>
              </a:rPr>
              <a:t> Tell Us Your Story</a:t>
            </a:r>
          </a:p>
        </p:txBody>
      </p:sp>
      <p:pic>
        <p:nvPicPr>
          <p:cNvPr descr="N:\Photos\Best of Photos\Students\gian_exhibit.JPG" id="813" name="Shape 813"/>
          <p:cNvPicPr preferRelativeResize="0"/>
          <p:nvPr/>
        </p:nvPicPr>
        <p:blipFill rotWithShape="1">
          <a:blip r:embed="rId3">
            <a:alphaModFix/>
          </a:blip>
          <a:srcRect b="0" l="0" r="0" t="0"/>
          <a:stretch/>
        </p:blipFill>
        <p:spPr>
          <a:xfrm>
            <a:off x="381000" y="2743200"/>
            <a:ext cx="5105399" cy="3829050"/>
          </a:xfrm>
          <a:prstGeom prst="rect">
            <a:avLst/>
          </a:prstGeom>
          <a:noFill/>
          <a:ln>
            <a:noFill/>
          </a:ln>
        </p:spPr>
      </p:pic>
      <p:pic>
        <p:nvPicPr>
          <p:cNvPr id="814" name="Shape 814"/>
          <p:cNvPicPr preferRelativeResize="0"/>
          <p:nvPr/>
        </p:nvPicPr>
        <p:blipFill rotWithShape="1">
          <a:blip r:embed="rId4">
            <a:alphaModFix/>
          </a:blip>
          <a:srcRect b="0" l="0" r="-14" t="0"/>
          <a:stretch/>
        </p:blipFill>
        <p:spPr>
          <a:xfrm>
            <a:off x="5846762" y="838200"/>
            <a:ext cx="2971799" cy="4346575"/>
          </a:xfrm>
          <a:prstGeom prst="rect">
            <a:avLst/>
          </a:prstGeom>
          <a:noFill/>
          <a:ln>
            <a:noFill/>
          </a:ln>
        </p:spPr>
      </p:pic>
      <p:sp>
        <p:nvSpPr>
          <p:cNvPr id="815" name="Shape 815"/>
          <p:cNvSpPr txBox="1"/>
          <p:nvPr/>
        </p:nvSpPr>
        <p:spPr>
          <a:xfrm>
            <a:off x="5846762" y="5454650"/>
            <a:ext cx="2971799" cy="1077912"/>
          </a:xfrm>
          <a:prstGeom prst="rect">
            <a:avLst/>
          </a:prstGeom>
          <a:solidFill>
            <a:srgbClr val="003F75"/>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600" u="none" cap="none" strike="noStrike">
                <a:solidFill>
                  <a:schemeClr val="lt1"/>
                </a:solidFill>
                <a:latin typeface="Arial"/>
                <a:ea typeface="Arial"/>
                <a:cs typeface="Arial"/>
                <a:sym typeface="Arial"/>
              </a:rPr>
              <a:t>Visit the History Fair website to find more guidelines, samples, and the rules for each category.</a:t>
            </a: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0" name="Shape 820"/>
        <p:cNvGrpSpPr/>
        <p:nvPr/>
      </p:nvGrpSpPr>
      <p:grpSpPr>
        <a:xfrm>
          <a:off x="0" y="0"/>
          <a:ext cx="0" cy="0"/>
          <a:chOff x="0" y="0"/>
          <a:chExt cx="0" cy="0"/>
        </a:xfrm>
      </p:grpSpPr>
      <p:sp>
        <p:nvSpPr>
          <p:cNvPr id="821" name="Shape 821"/>
          <p:cNvSpPr txBox="1"/>
          <p:nvPr>
            <p:ph type="title"/>
          </p:nvPr>
        </p:nvSpPr>
        <p:spPr>
          <a:xfrm>
            <a:off x="685800" y="792162"/>
            <a:ext cx="7619999" cy="3779836"/>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1" i="0" lang="en-US" sz="2800" u="none" cap="none" strike="noStrike">
                <a:solidFill>
                  <a:schemeClr val="dk1"/>
                </a:solidFill>
                <a:latin typeface="Arial"/>
                <a:ea typeface="Arial"/>
                <a:cs typeface="Arial"/>
                <a:sym typeface="Arial"/>
              </a:rPr>
              <a:t>History Fair offers many ways to communicate your interpretation….</a:t>
            </a:r>
            <a:br>
              <a:rPr b="0" i="0" lang="en-US" sz="2800" u="none" cap="none" strike="noStrike">
                <a:solidFill>
                  <a:srgbClr val="333399"/>
                </a:solidFill>
                <a:latin typeface="Arial"/>
                <a:ea typeface="Arial"/>
                <a:cs typeface="Arial"/>
                <a:sym typeface="Arial"/>
              </a:rPr>
            </a:br>
            <a:br>
              <a:rPr b="0" i="0" lang="en-US" sz="2800" u="none" cap="none" strike="noStrike">
                <a:solidFill>
                  <a:srgbClr val="333399"/>
                </a:solidFill>
                <a:latin typeface="Arial"/>
                <a:ea typeface="Arial"/>
                <a:cs typeface="Arial"/>
                <a:sym typeface="Arial"/>
              </a:rPr>
            </a:br>
            <a:r>
              <a:rPr b="0" i="0" lang="en-US" sz="2800" u="none" cap="none" strike="noStrike">
                <a:solidFill>
                  <a:schemeClr val="dk1"/>
                </a:solidFill>
                <a:latin typeface="Arial"/>
                <a:ea typeface="Arial"/>
                <a:cs typeface="Arial"/>
                <a:sym typeface="Arial"/>
              </a:rPr>
              <a:t>Choose a project that will communicate your topic most effectively.  For example, a topic with few visuals would probably make a better </a:t>
            </a:r>
            <a:r>
              <a:rPr b="0" i="0" lang="en-US" sz="2800" u="none" cap="none" strike="noStrike">
                <a:solidFill>
                  <a:srgbClr val="002060"/>
                </a:solidFill>
                <a:latin typeface="Arial"/>
                <a:ea typeface="Arial"/>
                <a:cs typeface="Arial"/>
                <a:sym typeface="Arial"/>
              </a:rPr>
              <a:t>paper</a:t>
            </a:r>
            <a:r>
              <a:rPr b="0" i="0" lang="en-US" sz="2800" u="none" cap="none" strike="noStrike">
                <a:solidFill>
                  <a:schemeClr val="dk1"/>
                </a:solidFill>
                <a:latin typeface="Arial"/>
                <a:ea typeface="Arial"/>
                <a:cs typeface="Arial"/>
                <a:sym typeface="Arial"/>
              </a:rPr>
              <a:t> than an </a:t>
            </a:r>
            <a:r>
              <a:rPr b="0" i="0" lang="en-US" sz="2800" u="none" cap="none" strike="noStrike">
                <a:solidFill>
                  <a:srgbClr val="002060"/>
                </a:solidFill>
                <a:latin typeface="Arial"/>
                <a:ea typeface="Arial"/>
                <a:cs typeface="Arial"/>
                <a:sym typeface="Arial"/>
              </a:rPr>
              <a:t>exhibit board </a:t>
            </a:r>
            <a:r>
              <a:rPr b="0" i="0" lang="en-US" sz="2800" u="none" cap="none" strike="noStrike">
                <a:solidFill>
                  <a:schemeClr val="dk1"/>
                </a:solidFill>
                <a:latin typeface="Arial"/>
                <a:ea typeface="Arial"/>
                <a:cs typeface="Arial"/>
                <a:sym typeface="Arial"/>
              </a:rPr>
              <a:t>or</a:t>
            </a:r>
            <a:r>
              <a:rPr b="0" i="0" lang="en-US" sz="2800" u="none" cap="none" strike="noStrike">
                <a:solidFill>
                  <a:srgbClr val="FF0000"/>
                </a:solidFill>
                <a:latin typeface="Arial"/>
                <a:ea typeface="Arial"/>
                <a:cs typeface="Arial"/>
                <a:sym typeface="Arial"/>
              </a:rPr>
              <a:t> </a:t>
            </a:r>
            <a:r>
              <a:rPr b="0" i="0" lang="en-US" sz="2800" u="none" cap="none" strike="noStrike">
                <a:solidFill>
                  <a:srgbClr val="002060"/>
                </a:solidFill>
                <a:latin typeface="Arial"/>
                <a:ea typeface="Arial"/>
                <a:cs typeface="Arial"/>
                <a:sym typeface="Arial"/>
              </a:rPr>
              <a:t>website</a:t>
            </a:r>
            <a:r>
              <a:rPr b="0" i="0" lang="en-US" sz="2800" u="none" cap="none" strike="noStrike">
                <a:solidFill>
                  <a:schemeClr val="dk1"/>
                </a:solidFill>
                <a:latin typeface="Arial"/>
                <a:ea typeface="Arial"/>
                <a:cs typeface="Arial"/>
                <a:sym typeface="Arial"/>
              </a:rPr>
              <a:t>.</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6" name="Shape 826"/>
        <p:cNvGrpSpPr/>
        <p:nvPr/>
      </p:nvGrpSpPr>
      <p:grpSpPr>
        <a:xfrm>
          <a:off x="0" y="0"/>
          <a:ext cx="0" cy="0"/>
          <a:chOff x="0" y="0"/>
          <a:chExt cx="0" cy="0"/>
        </a:xfrm>
      </p:grpSpPr>
      <p:sp>
        <p:nvSpPr>
          <p:cNvPr id="827" name="Shape 827"/>
          <p:cNvSpPr txBox="1"/>
          <p:nvPr>
            <p:ph type="title"/>
          </p:nvPr>
        </p:nvSpPr>
        <p:spPr>
          <a:xfrm>
            <a:off x="457200" y="0"/>
            <a:ext cx="34290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400" u="none" cap="none" strike="noStrike">
                <a:solidFill>
                  <a:srgbClr val="003F75"/>
                </a:solidFill>
                <a:latin typeface="Arial"/>
                <a:ea typeface="Arial"/>
                <a:cs typeface="Arial"/>
                <a:sym typeface="Arial"/>
              </a:rPr>
              <a:t>Exhibits</a:t>
            </a:r>
          </a:p>
        </p:txBody>
      </p:sp>
      <p:sp>
        <p:nvSpPr>
          <p:cNvPr id="828" name="Shape 828"/>
          <p:cNvSpPr txBox="1"/>
          <p:nvPr>
            <p:ph idx="1" type="body"/>
          </p:nvPr>
        </p:nvSpPr>
        <p:spPr>
          <a:xfrm>
            <a:off x="228600" y="1524000"/>
            <a:ext cx="3657600" cy="4287836"/>
          </a:xfrm>
          <a:prstGeom prst="rect">
            <a:avLst/>
          </a:prstGeom>
          <a:noFill/>
          <a:ln>
            <a:noFill/>
          </a:ln>
        </p:spPr>
        <p:txBody>
          <a:bodyPr anchorCtr="0" anchor="t" bIns="46800" lIns="90000" rIns="90000" tIns="46800">
            <a:noAutofit/>
          </a:bodyPr>
          <a:lstStyle/>
          <a:p>
            <a:pPr indent="-341312" lvl="0" marL="341312" marR="0" rtl="0" algn="l">
              <a:lnSpc>
                <a:spcPct val="100000"/>
              </a:lnSpc>
              <a:spcBef>
                <a:spcPts val="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Lots of visual sources</a:t>
            </a:r>
          </a:p>
          <a:p>
            <a:pPr indent="-341312" lvl="0" marL="341312" marR="0" rtl="0" algn="l">
              <a:lnSpc>
                <a:spcPct val="100000"/>
              </a:lnSpc>
              <a:spcBef>
                <a:spcPts val="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Excellent, tight, writing</a:t>
            </a:r>
          </a:p>
          <a:p>
            <a:pPr indent="-341312" lvl="0" marL="341312" marR="0" rtl="0" algn="l">
              <a:lnSpc>
                <a:spcPct val="100000"/>
              </a:lnSpc>
              <a:spcBef>
                <a:spcPts val="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Graphic design and creativity</a:t>
            </a:r>
          </a:p>
          <a:p>
            <a:pPr indent="-341312" lvl="0" marL="341312" marR="0" rtl="0" algn="l">
              <a:lnSpc>
                <a:spcPct val="100000"/>
              </a:lnSpc>
              <a:spcBef>
                <a:spcPts val="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Easy to follow</a:t>
            </a:r>
          </a:p>
          <a:p>
            <a:pPr indent="-341312" lvl="0" marL="341312" marR="0" rtl="0" algn="l">
              <a:lnSpc>
                <a:spcPct val="100000"/>
              </a:lnSpc>
              <a:spcBef>
                <a:spcPts val="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Organized like a mini-museum</a:t>
            </a:r>
          </a:p>
          <a:p>
            <a:pPr indent="-342900" lvl="0" marL="342900" marR="0" rtl="0" algn="l">
              <a:spcBef>
                <a:spcPts val="800"/>
              </a:spcBef>
              <a:spcAft>
                <a:spcPts val="0"/>
              </a:spcAft>
              <a:buSzPct val="25000"/>
              <a:buNone/>
            </a:pPr>
            <a:r>
              <a:t/>
            </a:r>
            <a:endParaRPr b="0" i="0" sz="2800" u="none" cap="none" strike="noStrike">
              <a:solidFill>
                <a:srgbClr val="000000"/>
              </a:solidFill>
              <a:latin typeface="Arial"/>
              <a:ea typeface="Arial"/>
              <a:cs typeface="Arial"/>
              <a:sym typeface="Arial"/>
            </a:endParaRPr>
          </a:p>
        </p:txBody>
      </p:sp>
      <p:pic>
        <p:nvPicPr>
          <p:cNvPr descr="C:\Users\Public\Pictures\2010-04-18 2010 jr\2010 jr 020.JPG" id="829" name="Shape 829"/>
          <p:cNvPicPr preferRelativeResize="0"/>
          <p:nvPr/>
        </p:nvPicPr>
        <p:blipFill rotWithShape="1">
          <a:blip r:embed="rId3">
            <a:alphaModFix/>
          </a:blip>
          <a:srcRect b="0" l="0" r="0" t="0"/>
          <a:stretch/>
        </p:blipFill>
        <p:spPr>
          <a:xfrm>
            <a:off x="4572000" y="711200"/>
            <a:ext cx="4076699" cy="5435599"/>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4" name="Shape 834"/>
        <p:cNvGrpSpPr/>
        <p:nvPr/>
      </p:nvGrpSpPr>
      <p:grpSpPr>
        <a:xfrm>
          <a:off x="0" y="0"/>
          <a:ext cx="0" cy="0"/>
          <a:chOff x="0" y="0"/>
          <a:chExt cx="0" cy="0"/>
        </a:xfrm>
      </p:grpSpPr>
      <p:sp>
        <p:nvSpPr>
          <p:cNvPr id="835" name="Shape 835"/>
          <p:cNvSpPr txBox="1"/>
          <p:nvPr/>
        </p:nvSpPr>
        <p:spPr>
          <a:xfrm>
            <a:off x="457200" y="381000"/>
            <a:ext cx="8077199" cy="366711"/>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836" name="Shape 836"/>
          <p:cNvSpPr txBox="1"/>
          <p:nvPr/>
        </p:nvSpPr>
        <p:spPr>
          <a:xfrm>
            <a:off x="1447800" y="1600200"/>
            <a:ext cx="2057400" cy="4343400"/>
          </a:xfrm>
          <a:prstGeom prst="rect">
            <a:avLst/>
          </a:prstGeom>
          <a:solidFill>
            <a:srgbClr val="FFFFFF"/>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837" name="Shape 837"/>
          <p:cNvSpPr txBox="1"/>
          <p:nvPr/>
        </p:nvSpPr>
        <p:spPr>
          <a:xfrm>
            <a:off x="3581400" y="1600200"/>
            <a:ext cx="3048000" cy="4343400"/>
          </a:xfrm>
          <a:prstGeom prst="rect">
            <a:avLst/>
          </a:prstGeom>
          <a:solidFill>
            <a:srgbClr val="FFFFFF"/>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838" name="Shape 838"/>
          <p:cNvSpPr txBox="1"/>
          <p:nvPr/>
        </p:nvSpPr>
        <p:spPr>
          <a:xfrm>
            <a:off x="6705600" y="1600200"/>
            <a:ext cx="2057400" cy="4343400"/>
          </a:xfrm>
          <a:prstGeom prst="rect">
            <a:avLst/>
          </a:prstGeom>
          <a:solidFill>
            <a:srgbClr val="FFFFFF"/>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839" name="Shape 839"/>
          <p:cNvSpPr/>
          <p:nvPr/>
        </p:nvSpPr>
        <p:spPr>
          <a:xfrm>
            <a:off x="4038600" y="1752600"/>
            <a:ext cx="2133599" cy="457200"/>
          </a:xfrm>
          <a:prstGeom prst="ellipse">
            <a:avLst/>
          </a:prstGeom>
          <a:solidFill>
            <a:srgbClr val="F76DF7"/>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840" name="Shape 840"/>
          <p:cNvSpPr/>
          <p:nvPr/>
        </p:nvSpPr>
        <p:spPr>
          <a:xfrm>
            <a:off x="1905000" y="1828800"/>
            <a:ext cx="1219199" cy="381000"/>
          </a:xfrm>
          <a:prstGeom prst="ellipse">
            <a:avLst/>
          </a:prstGeom>
          <a:solidFill>
            <a:srgbClr val="F76DF7"/>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841" name="Shape 841"/>
          <p:cNvSpPr txBox="1"/>
          <p:nvPr/>
        </p:nvSpPr>
        <p:spPr>
          <a:xfrm>
            <a:off x="3886200" y="2438400"/>
            <a:ext cx="2438399" cy="3276600"/>
          </a:xfrm>
          <a:prstGeom prst="rect">
            <a:avLst/>
          </a:prstGeom>
          <a:solidFill>
            <a:srgbClr val="80808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842" name="Shape 842"/>
          <p:cNvSpPr/>
          <p:nvPr/>
        </p:nvSpPr>
        <p:spPr>
          <a:xfrm>
            <a:off x="7010400" y="5029200"/>
            <a:ext cx="1295400" cy="533399"/>
          </a:xfrm>
          <a:prstGeom prst="ellipse">
            <a:avLst/>
          </a:prstGeom>
          <a:solidFill>
            <a:srgbClr val="CCFF33"/>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843" name="Shape 843"/>
          <p:cNvSpPr txBox="1"/>
          <p:nvPr/>
        </p:nvSpPr>
        <p:spPr>
          <a:xfrm>
            <a:off x="6781800" y="1828800"/>
            <a:ext cx="1676399" cy="2971799"/>
          </a:xfrm>
          <a:prstGeom prst="rect">
            <a:avLst/>
          </a:prstGeom>
          <a:solidFill>
            <a:srgbClr val="80808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844" name="Shape 844"/>
          <p:cNvSpPr txBox="1"/>
          <p:nvPr/>
        </p:nvSpPr>
        <p:spPr>
          <a:xfrm>
            <a:off x="1828800" y="2438400"/>
            <a:ext cx="1447800" cy="3276600"/>
          </a:xfrm>
          <a:prstGeom prst="rect">
            <a:avLst/>
          </a:prstGeom>
          <a:solidFill>
            <a:srgbClr val="80808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845" name="Shape 845"/>
          <p:cNvSpPr txBox="1"/>
          <p:nvPr/>
        </p:nvSpPr>
        <p:spPr>
          <a:xfrm>
            <a:off x="6781800" y="2209800"/>
            <a:ext cx="1600199" cy="733425"/>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IMPACT &amp; LONG- LASTING SIGNIFICANCE</a:t>
            </a:r>
          </a:p>
        </p:txBody>
      </p:sp>
      <p:sp>
        <p:nvSpPr>
          <p:cNvPr id="846" name="Shape 846"/>
          <p:cNvSpPr txBox="1"/>
          <p:nvPr/>
        </p:nvSpPr>
        <p:spPr>
          <a:xfrm>
            <a:off x="4114800" y="2895600"/>
            <a:ext cx="1904999" cy="642936"/>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000000"/>
              </a:buClr>
              <a:buSzPct val="25000"/>
              <a:buFont typeface="Arial"/>
              <a:buNone/>
            </a:pPr>
            <a:r>
              <a:rPr b="0" i="0" lang="en-US" sz="1800" u="none" cap="none" strike="noStrike">
                <a:solidFill>
                  <a:srgbClr val="000000"/>
                </a:solidFill>
                <a:latin typeface="Arial"/>
                <a:ea typeface="Arial"/>
                <a:cs typeface="Arial"/>
                <a:sym typeface="Arial"/>
              </a:rPr>
              <a:t>MAIN IDEA &amp; EVIDENCE</a:t>
            </a:r>
          </a:p>
        </p:txBody>
      </p:sp>
      <p:sp>
        <p:nvSpPr>
          <p:cNvPr id="847" name="Shape 847"/>
          <p:cNvSpPr txBox="1"/>
          <p:nvPr/>
        </p:nvSpPr>
        <p:spPr>
          <a:xfrm>
            <a:off x="1828800" y="2667000"/>
            <a:ext cx="1524000" cy="733425"/>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CONTEXT &amp; BACKGROUND and set-up</a:t>
            </a:r>
          </a:p>
        </p:txBody>
      </p:sp>
      <p:cxnSp>
        <p:nvCxnSpPr>
          <p:cNvPr id="848" name="Shape 848"/>
          <p:cNvCxnSpPr/>
          <p:nvPr/>
        </p:nvCxnSpPr>
        <p:spPr>
          <a:xfrm flipH="1" rot="10800000">
            <a:off x="2667000" y="1293811"/>
            <a:ext cx="1143000" cy="536575"/>
          </a:xfrm>
          <a:prstGeom prst="straightConnector1">
            <a:avLst/>
          </a:prstGeom>
          <a:noFill/>
          <a:ln cap="flat" cmpd="sng" w="9525">
            <a:solidFill>
              <a:srgbClr val="000000"/>
            </a:solidFill>
            <a:prstDash val="solid"/>
            <a:miter/>
            <a:headEnd len="med" w="med" type="none"/>
            <a:tailEnd len="med" w="med" type="none"/>
          </a:ln>
        </p:spPr>
      </p:cxnSp>
      <p:cxnSp>
        <p:nvCxnSpPr>
          <p:cNvPr id="849" name="Shape 849"/>
          <p:cNvCxnSpPr/>
          <p:nvPr/>
        </p:nvCxnSpPr>
        <p:spPr>
          <a:xfrm>
            <a:off x="4114800" y="1524000"/>
            <a:ext cx="381000" cy="228600"/>
          </a:xfrm>
          <a:prstGeom prst="straightConnector1">
            <a:avLst/>
          </a:prstGeom>
          <a:noFill/>
          <a:ln cap="flat" cmpd="sng" w="9525">
            <a:solidFill>
              <a:srgbClr val="000000"/>
            </a:solidFill>
            <a:prstDash val="solid"/>
            <a:miter/>
            <a:headEnd len="med" w="med" type="none"/>
            <a:tailEnd len="med" w="med" type="none"/>
          </a:ln>
        </p:spPr>
      </p:cxnSp>
      <p:sp>
        <p:nvSpPr>
          <p:cNvPr id="850" name="Shape 850"/>
          <p:cNvSpPr txBox="1"/>
          <p:nvPr/>
        </p:nvSpPr>
        <p:spPr>
          <a:xfrm>
            <a:off x="3810000" y="914400"/>
            <a:ext cx="4495800" cy="520700"/>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INTRODUCTION IN EITHER PLACE.  Title on a header-board or make room at the top</a:t>
            </a:r>
          </a:p>
        </p:txBody>
      </p:sp>
      <p:cxnSp>
        <p:nvCxnSpPr>
          <p:cNvPr id="851" name="Shape 851"/>
          <p:cNvCxnSpPr/>
          <p:nvPr/>
        </p:nvCxnSpPr>
        <p:spPr>
          <a:xfrm flipH="1">
            <a:off x="7161212" y="5638800"/>
            <a:ext cx="398461" cy="685799"/>
          </a:xfrm>
          <a:prstGeom prst="straightConnector1">
            <a:avLst/>
          </a:prstGeom>
          <a:noFill/>
          <a:ln cap="flat" cmpd="sng" w="9525">
            <a:solidFill>
              <a:srgbClr val="000000"/>
            </a:solidFill>
            <a:prstDash val="solid"/>
            <a:miter/>
            <a:headEnd len="med" w="med" type="none"/>
            <a:tailEnd len="med" w="med" type="none"/>
          </a:ln>
        </p:spPr>
      </p:cxnSp>
      <p:sp>
        <p:nvSpPr>
          <p:cNvPr id="852" name="Shape 852"/>
          <p:cNvSpPr txBox="1"/>
          <p:nvPr/>
        </p:nvSpPr>
        <p:spPr>
          <a:xfrm>
            <a:off x="6705600" y="6324600"/>
            <a:ext cx="2057400" cy="306386"/>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CONCLUSION</a:t>
            </a:r>
          </a:p>
        </p:txBody>
      </p:sp>
      <p:sp>
        <p:nvSpPr>
          <p:cNvPr id="853" name="Shape 853"/>
          <p:cNvSpPr txBox="1"/>
          <p:nvPr/>
        </p:nvSpPr>
        <p:spPr>
          <a:xfrm>
            <a:off x="304800" y="2971800"/>
            <a:ext cx="1143000" cy="366711"/>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854" name="Shape 854"/>
          <p:cNvSpPr txBox="1"/>
          <p:nvPr/>
        </p:nvSpPr>
        <p:spPr>
          <a:xfrm>
            <a:off x="152400" y="2667000"/>
            <a:ext cx="1295400" cy="2587625"/>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000000"/>
              </a:buClr>
              <a:buSzPct val="25000"/>
              <a:buFont typeface="Arial"/>
              <a:buNone/>
            </a:pPr>
            <a:r>
              <a:rPr b="0" i="0" lang="en-US" sz="1800" u="none" cap="none" strike="noStrike">
                <a:solidFill>
                  <a:srgbClr val="000000"/>
                </a:solidFill>
                <a:latin typeface="Arial"/>
                <a:ea typeface="Arial"/>
                <a:cs typeface="Arial"/>
                <a:sym typeface="Arial"/>
              </a:rPr>
              <a:t>Use </a:t>
            </a:r>
            <a:r>
              <a:rPr b="1" i="0" lang="en-US" sz="1800" u="none" cap="none" strike="noStrike">
                <a:solidFill>
                  <a:srgbClr val="000000"/>
                </a:solidFill>
                <a:latin typeface="Arial"/>
                <a:ea typeface="Arial"/>
                <a:cs typeface="Arial"/>
                <a:sym typeface="Arial"/>
              </a:rPr>
              <a:t>subheads</a:t>
            </a:r>
            <a:r>
              <a:rPr b="0" i="0" lang="en-US" sz="1800" u="none" cap="none" strike="noStrike">
                <a:solidFill>
                  <a:srgbClr val="000000"/>
                </a:solidFill>
                <a:latin typeface="Arial"/>
                <a:ea typeface="Arial"/>
                <a:cs typeface="Arial"/>
                <a:sym typeface="Arial"/>
              </a:rPr>
              <a:t> and </a:t>
            </a:r>
            <a:r>
              <a:rPr b="1" i="0" lang="en-US" sz="1800" u="none" cap="none" strike="noStrike">
                <a:solidFill>
                  <a:srgbClr val="000000"/>
                </a:solidFill>
                <a:latin typeface="Arial"/>
                <a:ea typeface="Arial"/>
                <a:cs typeface="Arial"/>
                <a:sym typeface="Arial"/>
              </a:rPr>
              <a:t>segments </a:t>
            </a:r>
            <a:r>
              <a:rPr b="0" i="0" lang="en-US" sz="1800" u="none" cap="none" strike="noStrike">
                <a:solidFill>
                  <a:srgbClr val="000000"/>
                </a:solidFill>
                <a:latin typeface="Arial"/>
                <a:ea typeface="Arial"/>
                <a:cs typeface="Arial"/>
                <a:sym typeface="Arial"/>
              </a:rPr>
              <a:t>to move along the story in each section</a:t>
            </a: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9" name="Shape 859"/>
        <p:cNvGrpSpPr/>
        <p:nvPr/>
      </p:nvGrpSpPr>
      <p:grpSpPr>
        <a:xfrm>
          <a:off x="0" y="0"/>
          <a:ext cx="0" cy="0"/>
          <a:chOff x="0" y="0"/>
          <a:chExt cx="0" cy="0"/>
        </a:xfrm>
      </p:grpSpPr>
      <p:sp>
        <p:nvSpPr>
          <p:cNvPr id="860" name="Shape 860"/>
          <p:cNvSpPr txBox="1"/>
          <p:nvPr>
            <p:ph type="title"/>
          </p:nvPr>
        </p:nvSpPr>
        <p:spPr>
          <a:xfrm>
            <a:off x="457200" y="82550"/>
            <a:ext cx="8229600" cy="1739899"/>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3600" u="none" cap="none" strike="noStrike">
                <a:solidFill>
                  <a:srgbClr val="000000"/>
                </a:solidFill>
                <a:latin typeface="Arial"/>
                <a:ea typeface="Arial"/>
                <a:cs typeface="Arial"/>
                <a:sym typeface="Arial"/>
              </a:rPr>
              <a:t>In an exhibit, the label tells the story—the surrounding sources provide the evidence and give detail to the story.</a:t>
            </a:r>
          </a:p>
        </p:txBody>
      </p:sp>
      <p:pic>
        <p:nvPicPr>
          <p:cNvPr id="861" name="Shape 861"/>
          <p:cNvPicPr preferRelativeResize="0"/>
          <p:nvPr/>
        </p:nvPicPr>
        <p:blipFill rotWithShape="1">
          <a:blip r:embed="rId3">
            <a:alphaModFix/>
          </a:blip>
          <a:srcRect b="0" l="0" r="0" t="0"/>
          <a:stretch/>
        </p:blipFill>
        <p:spPr>
          <a:xfrm>
            <a:off x="685800" y="2057400"/>
            <a:ext cx="3209925" cy="4525961"/>
          </a:xfrm>
          <a:prstGeom prst="rect">
            <a:avLst/>
          </a:prstGeom>
          <a:noFill/>
          <a:ln>
            <a:noFill/>
          </a:ln>
        </p:spPr>
      </p:pic>
      <p:pic>
        <p:nvPicPr>
          <p:cNvPr id="862" name="Shape 862"/>
          <p:cNvPicPr preferRelativeResize="0"/>
          <p:nvPr/>
        </p:nvPicPr>
        <p:blipFill rotWithShape="1">
          <a:blip r:embed="rId4">
            <a:alphaModFix/>
          </a:blip>
          <a:srcRect b="0" l="0" r="0" t="0"/>
          <a:stretch/>
        </p:blipFill>
        <p:spPr>
          <a:xfrm>
            <a:off x="5410200" y="2133600"/>
            <a:ext cx="2995612" cy="4495800"/>
          </a:xfrm>
          <a:prstGeom prst="rect">
            <a:avLst/>
          </a:prstGeom>
          <a:noFill/>
          <a:ln>
            <a:noFill/>
          </a:ln>
        </p:spPr>
      </p:pic>
      <p:sp>
        <p:nvSpPr>
          <p:cNvPr id="863" name="Shape 863"/>
          <p:cNvSpPr/>
          <p:nvPr/>
        </p:nvSpPr>
        <p:spPr>
          <a:xfrm>
            <a:off x="6172200" y="4267200"/>
            <a:ext cx="2362200" cy="1828800"/>
          </a:xfrm>
          <a:prstGeom prst="ellipse">
            <a:avLst/>
          </a:prstGeom>
          <a:noFill/>
          <a:ln cap="flat" cmpd="sng" w="284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864" name="Shape 864"/>
          <p:cNvSpPr/>
          <p:nvPr/>
        </p:nvSpPr>
        <p:spPr>
          <a:xfrm>
            <a:off x="1752600" y="4038600"/>
            <a:ext cx="1066799" cy="1066799"/>
          </a:xfrm>
          <a:prstGeom prst="ellipse">
            <a:avLst/>
          </a:prstGeom>
          <a:noFill/>
          <a:ln cap="flat" cmpd="sng" w="38150">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865" name="Shape 865"/>
          <p:cNvSpPr/>
          <p:nvPr/>
        </p:nvSpPr>
        <p:spPr>
          <a:xfrm>
            <a:off x="1676400" y="2286000"/>
            <a:ext cx="1066799" cy="1066799"/>
          </a:xfrm>
          <a:prstGeom prst="ellipse">
            <a:avLst/>
          </a:prstGeom>
          <a:noFill/>
          <a:ln cap="flat" cmpd="sng" w="38150">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0" name="Shape 870"/>
        <p:cNvGrpSpPr/>
        <p:nvPr/>
      </p:nvGrpSpPr>
      <p:grpSpPr>
        <a:xfrm>
          <a:off x="0" y="0"/>
          <a:ext cx="0" cy="0"/>
          <a:chOff x="0" y="0"/>
          <a:chExt cx="0" cy="0"/>
        </a:xfrm>
      </p:grpSpPr>
      <p:sp>
        <p:nvSpPr>
          <p:cNvPr id="871" name="Shape 871"/>
          <p:cNvSpPr txBox="1"/>
          <p:nvPr>
            <p:ph type="title"/>
          </p:nvPr>
        </p:nvSpPr>
        <p:spPr>
          <a:xfrm>
            <a:off x="457200" y="273050"/>
            <a:ext cx="8229600" cy="1236661"/>
          </a:xfrm>
          <a:prstGeom prst="rect">
            <a:avLst/>
          </a:prstGeom>
          <a:noFill/>
          <a:ln>
            <a:noFill/>
          </a:ln>
        </p:spPr>
        <p:txBody>
          <a:bodyPr anchorCtr="0" anchor="ctr" bIns="46800" lIns="90000" rIns="90000" tIns="46800">
            <a:noAutofit/>
          </a:bodyPr>
          <a:lstStyle/>
          <a:p>
            <a:pPr indent="0" lvl="0" marL="0" marR="0" rtl="0" algn="ctr">
              <a:spcBef>
                <a:spcPts val="0"/>
              </a:spcBef>
              <a:spcAft>
                <a:spcPts val="0"/>
              </a:spcAft>
              <a:buSzPct val="25000"/>
              <a:buNone/>
            </a:pPr>
            <a:r>
              <a:t/>
            </a:r>
            <a:endParaRPr b="0" i="0" sz="4400" u="none" cap="none" strike="noStrike">
              <a:solidFill>
                <a:srgbClr val="000000"/>
              </a:solidFill>
              <a:latin typeface="Arial"/>
              <a:ea typeface="Arial"/>
              <a:cs typeface="Arial"/>
              <a:sym typeface="Arial"/>
            </a:endParaRPr>
          </a:p>
        </p:txBody>
      </p:sp>
      <p:pic>
        <p:nvPicPr>
          <p:cNvPr id="872" name="Shape 872"/>
          <p:cNvPicPr preferRelativeResize="0"/>
          <p:nvPr/>
        </p:nvPicPr>
        <p:blipFill rotWithShape="1">
          <a:blip r:embed="rId3">
            <a:alphaModFix/>
          </a:blip>
          <a:srcRect b="0" l="0" r="0" t="0"/>
          <a:stretch/>
        </p:blipFill>
        <p:spPr>
          <a:xfrm>
            <a:off x="685800" y="533400"/>
            <a:ext cx="7391399" cy="5543549"/>
          </a:xfrm>
          <a:prstGeom prst="rect">
            <a:avLst/>
          </a:prstGeom>
          <a:noFill/>
          <a:ln>
            <a:noFill/>
          </a:ln>
        </p:spPr>
      </p:pic>
      <p:sp>
        <p:nvSpPr>
          <p:cNvPr id="873" name="Shape 873"/>
          <p:cNvSpPr txBox="1"/>
          <p:nvPr/>
        </p:nvSpPr>
        <p:spPr>
          <a:xfrm>
            <a:off x="609600" y="6248400"/>
            <a:ext cx="8229600" cy="306386"/>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(Notice the summary statement form and annotated bibliography placed in front of the exhibit.)</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8" name="Shape 878"/>
        <p:cNvGrpSpPr/>
        <p:nvPr/>
      </p:nvGrpSpPr>
      <p:grpSpPr>
        <a:xfrm>
          <a:off x="0" y="0"/>
          <a:ext cx="0" cy="0"/>
          <a:chOff x="0" y="0"/>
          <a:chExt cx="0" cy="0"/>
        </a:xfrm>
      </p:grpSpPr>
      <p:sp>
        <p:nvSpPr>
          <p:cNvPr id="879" name="Shape 879"/>
          <p:cNvSpPr txBox="1"/>
          <p:nvPr>
            <p:ph type="title"/>
          </p:nvPr>
        </p:nvSpPr>
        <p:spPr>
          <a:xfrm>
            <a:off x="533400" y="152400"/>
            <a:ext cx="82296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400" u="none" cap="none" strike="noStrike">
                <a:solidFill>
                  <a:srgbClr val="003F75"/>
                </a:solidFill>
                <a:latin typeface="Arial"/>
                <a:ea typeface="Arial"/>
                <a:cs typeface="Arial"/>
                <a:sym typeface="Arial"/>
              </a:rPr>
              <a:t>Performances</a:t>
            </a:r>
          </a:p>
        </p:txBody>
      </p:sp>
      <p:pic>
        <p:nvPicPr>
          <p:cNvPr id="880" name="Shape 880"/>
          <p:cNvPicPr preferRelativeResize="0"/>
          <p:nvPr/>
        </p:nvPicPr>
        <p:blipFill rotWithShape="1">
          <a:blip r:embed="rId3">
            <a:alphaModFix/>
          </a:blip>
          <a:srcRect b="0" l="0" r="0" t="0"/>
          <a:stretch/>
        </p:blipFill>
        <p:spPr>
          <a:xfrm>
            <a:off x="152400" y="1066800"/>
            <a:ext cx="4267199" cy="2913061"/>
          </a:xfrm>
          <a:prstGeom prst="rect">
            <a:avLst/>
          </a:prstGeom>
          <a:noFill/>
          <a:ln>
            <a:noFill/>
          </a:ln>
        </p:spPr>
      </p:pic>
      <p:sp>
        <p:nvSpPr>
          <p:cNvPr id="881" name="Shape 881"/>
          <p:cNvSpPr txBox="1"/>
          <p:nvPr/>
        </p:nvSpPr>
        <p:spPr>
          <a:xfrm>
            <a:off x="6172200" y="1447800"/>
            <a:ext cx="2438399" cy="366711"/>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882" name="Shape 882"/>
          <p:cNvSpPr txBox="1"/>
          <p:nvPr/>
        </p:nvSpPr>
        <p:spPr>
          <a:xfrm>
            <a:off x="6172200" y="1447800"/>
            <a:ext cx="2743199" cy="4124325"/>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 Dramatic or enjoy talking with the public</a:t>
            </a:r>
          </a:p>
          <a:p>
            <a:pPr indent="0" lvl="0" marL="0" marR="0" rtl="0" algn="l">
              <a:lnSpc>
                <a:spcPct val="100000"/>
              </a:lnSpc>
              <a:spcBef>
                <a:spcPts val="110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 Many sources are text, few visuals</a:t>
            </a:r>
          </a:p>
          <a:p>
            <a:pPr indent="0" lvl="0" marL="0" marR="0" rtl="0" algn="l">
              <a:lnSpc>
                <a:spcPct val="100000"/>
              </a:lnSpc>
              <a:spcBef>
                <a:spcPts val="110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 Do not want to write a research paper</a:t>
            </a:r>
          </a:p>
          <a:p>
            <a:pPr indent="0" lvl="0" marL="0" marR="0" rtl="0" algn="l">
              <a:lnSpc>
                <a:spcPct val="100000"/>
              </a:lnSpc>
              <a:spcBef>
                <a:spcPts val="110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 Want to try writing a script and block out moves</a:t>
            </a:r>
          </a:p>
          <a:p>
            <a:pPr indent="0" lvl="0" marL="0" marR="0" rtl="0" algn="l">
              <a:lnSpc>
                <a:spcPct val="100000"/>
              </a:lnSpc>
              <a:spcBef>
                <a:spcPts val="110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 Willing to practice your script </a:t>
            </a:r>
          </a:p>
          <a:p>
            <a:pPr indent="0" lvl="0" marL="0" marR="0" rtl="0" algn="l">
              <a:lnSpc>
                <a:spcPct val="100000"/>
              </a:lnSpc>
              <a:spcBef>
                <a:spcPts val="1100"/>
              </a:spcBef>
              <a:spcAft>
                <a:spcPts val="0"/>
              </a:spcAft>
              <a:buClr>
                <a:srgbClr val="000000"/>
              </a:buClr>
              <a:buSzPct val="100000"/>
              <a:buFont typeface="Arial"/>
              <a:buChar char="•"/>
            </a:pPr>
            <a:r>
              <a:rPr b="0" i="1" lang="en-US" sz="1800" u="none" cap="none" strike="noStrike">
                <a:solidFill>
                  <a:srgbClr val="000000"/>
                </a:solidFill>
                <a:latin typeface="Arial"/>
                <a:ea typeface="Arial"/>
                <a:cs typeface="Arial"/>
                <a:sym typeface="Arial"/>
              </a:rPr>
              <a:t> Individual or groups</a:t>
            </a:r>
          </a:p>
        </p:txBody>
      </p:sp>
      <p:pic>
        <p:nvPicPr>
          <p:cNvPr id="883" name="Shape 883"/>
          <p:cNvPicPr preferRelativeResize="0"/>
          <p:nvPr/>
        </p:nvPicPr>
        <p:blipFill rotWithShape="1">
          <a:blip r:embed="rId4">
            <a:alphaModFix/>
          </a:blip>
          <a:srcRect b="0" l="0" r="0" t="0"/>
          <a:stretch/>
        </p:blipFill>
        <p:spPr>
          <a:xfrm>
            <a:off x="1828800" y="3505200"/>
            <a:ext cx="4070350" cy="3052761"/>
          </a:xfrm>
          <a:prstGeom prst="rect">
            <a:avLst/>
          </a:prstGeom>
          <a:noFill/>
          <a:ln>
            <a:noFill/>
          </a:ln>
        </p:spPr>
      </p:pic>
      <p:sp>
        <p:nvSpPr>
          <p:cNvPr id="884" name="Shape 884"/>
          <p:cNvSpPr txBox="1"/>
          <p:nvPr>
            <p:ph idx="1" type="body"/>
          </p:nvPr>
        </p:nvSpPr>
        <p:spPr>
          <a:xfrm>
            <a:off x="457200" y="1600200"/>
            <a:ext cx="8228012" cy="4524374"/>
          </a:xfrm>
          <a:prstGeom prst="rect">
            <a:avLst/>
          </a:prstGeom>
          <a:noFill/>
          <a:ln>
            <a:noFill/>
          </a:ln>
        </p:spPr>
        <p:txBody>
          <a:bodyPr anchorCtr="0" anchor="t" bIns="46800" lIns="90000" rIns="90000" tIns="46800">
            <a:noAutofit/>
          </a:bodyPr>
          <a:lstStyle/>
          <a:p>
            <a:pPr indent="0" lvl="0" marL="0" marR="0" rtl="0" algn="l">
              <a:spcBef>
                <a:spcPts val="0"/>
              </a:spcBef>
              <a:buSzPct val="25000"/>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8" name="Shape 888"/>
        <p:cNvGrpSpPr/>
        <p:nvPr/>
      </p:nvGrpSpPr>
      <p:grpSpPr>
        <a:xfrm>
          <a:off x="0" y="0"/>
          <a:ext cx="0" cy="0"/>
          <a:chOff x="0" y="0"/>
          <a:chExt cx="0" cy="0"/>
        </a:xfrm>
      </p:grpSpPr>
      <p:sp>
        <p:nvSpPr>
          <p:cNvPr id="889" name="Shape 889"/>
          <p:cNvSpPr txBox="1"/>
          <p:nvPr>
            <p:ph type="title"/>
          </p:nvPr>
        </p:nvSpPr>
        <p:spPr>
          <a:xfrm>
            <a:off x="404812" y="152400"/>
            <a:ext cx="8228012" cy="1141411"/>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400" u="sng" cap="none" strike="noStrike">
                <a:solidFill>
                  <a:schemeClr val="hlink"/>
                </a:solidFill>
                <a:latin typeface="Arial"/>
                <a:ea typeface="Arial"/>
                <a:cs typeface="Arial"/>
                <a:sym typeface="Arial"/>
                <a:hlinkClick r:id="rId3"/>
              </a:rPr>
              <a:t>Websites</a:t>
            </a:r>
          </a:p>
        </p:txBody>
      </p:sp>
      <p:sp>
        <p:nvSpPr>
          <p:cNvPr id="890" name="Shape 890"/>
          <p:cNvSpPr txBox="1"/>
          <p:nvPr>
            <p:ph idx="1" type="body"/>
          </p:nvPr>
        </p:nvSpPr>
        <p:spPr>
          <a:xfrm>
            <a:off x="228600" y="1447800"/>
            <a:ext cx="3657600" cy="4524374"/>
          </a:xfrm>
          <a:prstGeom prst="rect">
            <a:avLst/>
          </a:prstGeom>
          <a:noFill/>
          <a:ln>
            <a:noFill/>
          </a:ln>
        </p:spPr>
        <p:txBody>
          <a:bodyPr anchorCtr="0" anchor="t" bIns="46800" lIns="90000" rIns="90000" tIns="46800">
            <a:noAutofit/>
          </a:bodyPr>
          <a:lstStyle/>
          <a:p>
            <a:pPr indent="-457200" lvl="0" marL="45720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Learn how to build a website (no need to know HTML code)</a:t>
            </a:r>
          </a:p>
          <a:p>
            <a:pPr indent="-457200" lvl="0" marL="457200" marR="0" rtl="0" algn="l">
              <a:lnSpc>
                <a:spcPct val="100000"/>
              </a:lnSpc>
              <a:spcBef>
                <a:spcPts val="80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Graphic design</a:t>
            </a:r>
          </a:p>
          <a:p>
            <a:pPr indent="-457200" lvl="0" marL="457200" marR="0" rtl="0" algn="l">
              <a:lnSpc>
                <a:spcPct val="100000"/>
              </a:lnSpc>
              <a:spcBef>
                <a:spcPts val="80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Many visual sources</a:t>
            </a:r>
          </a:p>
          <a:p>
            <a:pPr indent="-457200" lvl="0" marL="457200" marR="0" rtl="0" algn="l">
              <a:lnSpc>
                <a:spcPct val="100000"/>
              </a:lnSpc>
              <a:spcBef>
                <a:spcPts val="80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Audio sources</a:t>
            </a:r>
          </a:p>
          <a:p>
            <a:pPr indent="-457200" lvl="0" marL="457200" marR="0" rtl="0" algn="l">
              <a:lnSpc>
                <a:spcPct val="100000"/>
              </a:lnSpc>
              <a:spcBef>
                <a:spcPts val="80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Footage sources</a:t>
            </a:r>
          </a:p>
          <a:p>
            <a:pPr indent="-457200" lvl="0" marL="457200" marR="0" rtl="0" algn="l">
              <a:lnSpc>
                <a:spcPct val="100000"/>
              </a:lnSpc>
              <a:spcBef>
                <a:spcPts val="80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Interactivity</a:t>
            </a:r>
          </a:p>
        </p:txBody>
      </p:sp>
      <p:pic>
        <p:nvPicPr>
          <p:cNvPr descr="\\CMHECSERVER\Company\Photos\Miscellaneous 2011\Canon Powershot A540\IMG_2815.JPG" id="891" name="Shape 891"/>
          <p:cNvPicPr preferRelativeResize="0"/>
          <p:nvPr/>
        </p:nvPicPr>
        <p:blipFill rotWithShape="1">
          <a:blip r:embed="rId4">
            <a:alphaModFix/>
          </a:blip>
          <a:srcRect b="0" l="0" r="0" t="0"/>
          <a:stretch/>
        </p:blipFill>
        <p:spPr>
          <a:xfrm>
            <a:off x="3886200" y="1506537"/>
            <a:ext cx="5105399" cy="382905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6" name="Shape 896"/>
        <p:cNvGrpSpPr/>
        <p:nvPr/>
      </p:nvGrpSpPr>
      <p:grpSpPr>
        <a:xfrm>
          <a:off x="0" y="0"/>
          <a:ext cx="0" cy="0"/>
          <a:chOff x="0" y="0"/>
          <a:chExt cx="0" cy="0"/>
        </a:xfrm>
      </p:grpSpPr>
      <p:sp>
        <p:nvSpPr>
          <p:cNvPr id="897" name="Shape 897"/>
          <p:cNvSpPr txBox="1"/>
          <p:nvPr>
            <p:ph type="title"/>
          </p:nvPr>
        </p:nvSpPr>
        <p:spPr>
          <a:xfrm>
            <a:off x="457200" y="274637"/>
            <a:ext cx="82296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400" u="none" cap="none" strike="noStrike">
                <a:solidFill>
                  <a:srgbClr val="003F75"/>
                </a:solidFill>
                <a:latin typeface="Arial"/>
                <a:ea typeface="Arial"/>
                <a:cs typeface="Arial"/>
                <a:sym typeface="Arial"/>
              </a:rPr>
              <a:t>Research Papers</a:t>
            </a:r>
          </a:p>
        </p:txBody>
      </p:sp>
      <p:sp>
        <p:nvSpPr>
          <p:cNvPr id="898" name="Shape 898"/>
          <p:cNvSpPr txBox="1"/>
          <p:nvPr>
            <p:ph idx="1" type="body"/>
          </p:nvPr>
        </p:nvSpPr>
        <p:spPr>
          <a:xfrm>
            <a:off x="4953000" y="1752600"/>
            <a:ext cx="3429000" cy="4525961"/>
          </a:xfrm>
          <a:prstGeom prst="rect">
            <a:avLst/>
          </a:prstGeom>
          <a:noFill/>
          <a:ln>
            <a:noFill/>
          </a:ln>
        </p:spPr>
        <p:txBody>
          <a:bodyPr anchorCtr="0" anchor="t" bIns="46800" lIns="90000" rIns="90000" tIns="46800">
            <a:noAutofit/>
          </a:bodyPr>
          <a:lstStyle/>
          <a:p>
            <a:pPr indent="-341312" lvl="0" marL="341312" marR="0" rtl="0" algn="l">
              <a:lnSpc>
                <a:spcPct val="100000"/>
              </a:lnSpc>
              <a:spcBef>
                <a:spcPts val="0"/>
              </a:spcBef>
              <a:spcAft>
                <a:spcPts val="0"/>
              </a:spcAft>
              <a:buClr>
                <a:srgbClr val="000000"/>
              </a:buClr>
              <a:buSzPct val="100000"/>
              <a:buFont typeface="Arial"/>
              <a:buChar char="•"/>
            </a:pPr>
            <a:r>
              <a:rPr b="0" i="0" lang="en-US" sz="3200" u="none" cap="none" strike="noStrike">
                <a:solidFill>
                  <a:srgbClr val="000000"/>
                </a:solidFill>
                <a:latin typeface="Arial"/>
                <a:ea typeface="Arial"/>
                <a:cs typeface="Arial"/>
                <a:sym typeface="Arial"/>
              </a:rPr>
              <a:t>Best able to express ideas through writing</a:t>
            </a:r>
          </a:p>
          <a:p>
            <a:pPr indent="-341312" lvl="0" marL="341312" marR="0" rtl="0" algn="l">
              <a:lnSpc>
                <a:spcPct val="100000"/>
              </a:lnSpc>
              <a:spcBef>
                <a:spcPts val="800"/>
              </a:spcBef>
              <a:spcAft>
                <a:spcPts val="0"/>
              </a:spcAft>
              <a:buClr>
                <a:srgbClr val="000000"/>
              </a:buClr>
              <a:buSzPct val="100000"/>
              <a:buFont typeface="Arial"/>
              <a:buChar char="•"/>
            </a:pPr>
            <a:r>
              <a:rPr b="0" i="0" lang="en-US" sz="3200" u="none" cap="none" strike="noStrike">
                <a:solidFill>
                  <a:srgbClr val="000000"/>
                </a:solidFill>
                <a:latin typeface="Arial"/>
                <a:ea typeface="Arial"/>
                <a:cs typeface="Arial"/>
                <a:sym typeface="Arial"/>
              </a:rPr>
              <a:t>Few visual sources available</a:t>
            </a:r>
          </a:p>
          <a:p>
            <a:pPr indent="-341312" lvl="0" marL="341312" marR="0" rtl="0" algn="l">
              <a:lnSpc>
                <a:spcPct val="100000"/>
              </a:lnSpc>
              <a:spcBef>
                <a:spcPts val="800"/>
              </a:spcBef>
              <a:spcAft>
                <a:spcPts val="0"/>
              </a:spcAft>
              <a:buClr>
                <a:srgbClr val="000000"/>
              </a:buClr>
              <a:buSzPct val="100000"/>
              <a:buFont typeface="Arial"/>
              <a:buChar char="•"/>
            </a:pPr>
            <a:r>
              <a:rPr b="0" i="1" lang="en-US" sz="3200" u="none" cap="none" strike="noStrike">
                <a:solidFill>
                  <a:srgbClr val="000000"/>
                </a:solidFill>
                <a:latin typeface="Arial"/>
                <a:ea typeface="Arial"/>
                <a:cs typeface="Arial"/>
                <a:sym typeface="Arial"/>
              </a:rPr>
              <a:t>Individuals only</a:t>
            </a:r>
          </a:p>
        </p:txBody>
      </p:sp>
      <p:pic>
        <p:nvPicPr>
          <p:cNvPr descr="N:\Photos\Miscellaneous 2012\Powershot 003.JPG" id="899" name="Shape 899"/>
          <p:cNvPicPr preferRelativeResize="0"/>
          <p:nvPr/>
        </p:nvPicPr>
        <p:blipFill rotWithShape="1">
          <a:blip r:embed="rId3">
            <a:alphaModFix/>
          </a:blip>
          <a:srcRect b="0" l="0" r="0" t="0"/>
          <a:stretch/>
        </p:blipFill>
        <p:spPr>
          <a:xfrm>
            <a:off x="728662" y="1752600"/>
            <a:ext cx="3989387" cy="3789361"/>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4" name="Shape 904"/>
        <p:cNvGrpSpPr/>
        <p:nvPr/>
      </p:nvGrpSpPr>
      <p:grpSpPr>
        <a:xfrm>
          <a:off x="0" y="0"/>
          <a:ext cx="0" cy="0"/>
          <a:chOff x="0" y="0"/>
          <a:chExt cx="0" cy="0"/>
        </a:xfrm>
      </p:grpSpPr>
      <p:sp>
        <p:nvSpPr>
          <p:cNvPr id="905" name="Shape 905"/>
          <p:cNvSpPr txBox="1"/>
          <p:nvPr>
            <p:ph type="title"/>
          </p:nvPr>
        </p:nvSpPr>
        <p:spPr>
          <a:xfrm>
            <a:off x="457200" y="274637"/>
            <a:ext cx="4419599"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000" u="none" cap="none" strike="noStrike">
                <a:solidFill>
                  <a:srgbClr val="003F75"/>
                </a:solidFill>
                <a:latin typeface="Arial"/>
                <a:ea typeface="Arial"/>
                <a:cs typeface="Arial"/>
                <a:sym typeface="Arial"/>
              </a:rPr>
              <a:t>Documentaries</a:t>
            </a:r>
          </a:p>
        </p:txBody>
      </p:sp>
      <p:sp>
        <p:nvSpPr>
          <p:cNvPr id="906" name="Shape 906"/>
          <p:cNvSpPr txBox="1"/>
          <p:nvPr>
            <p:ph idx="1" type="body"/>
          </p:nvPr>
        </p:nvSpPr>
        <p:spPr>
          <a:xfrm>
            <a:off x="457200" y="1600200"/>
            <a:ext cx="4038599" cy="4862511"/>
          </a:xfrm>
          <a:prstGeom prst="rect">
            <a:avLst/>
          </a:prstGeom>
          <a:noFill/>
          <a:ln>
            <a:noFill/>
          </a:ln>
        </p:spPr>
        <p:txBody>
          <a:bodyPr anchorCtr="0" anchor="t" bIns="46800" lIns="90000" rIns="90000" tIns="46800">
            <a:noAutofit/>
          </a:bodyPr>
          <a:lstStyle/>
          <a:p>
            <a:pPr indent="-341312" lvl="0" marL="341312"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Know how or would like to learn how to use the technology such as camcorder, documentary editing equipment </a:t>
            </a:r>
          </a:p>
          <a:p>
            <a:pPr indent="-341312" lvl="0" marL="341312" marR="0" rtl="0" algn="l">
              <a:lnSpc>
                <a:spcPct val="100000"/>
              </a:lnSpc>
              <a:spcBef>
                <a:spcPts val="60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Want to write a script</a:t>
            </a:r>
          </a:p>
          <a:p>
            <a:pPr indent="-341312" lvl="0" marL="341312" marR="0" rtl="0" algn="l">
              <a:lnSpc>
                <a:spcPct val="100000"/>
              </a:lnSpc>
              <a:spcBef>
                <a:spcPts val="60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Topic has lots of visual sources</a:t>
            </a:r>
          </a:p>
          <a:p>
            <a:pPr indent="-341312" lvl="0" marL="341312" marR="0" rtl="0" algn="l">
              <a:lnSpc>
                <a:spcPct val="100000"/>
              </a:lnSpc>
              <a:spcBef>
                <a:spcPts val="60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Topic has audio sources (interviews, music)</a:t>
            </a:r>
          </a:p>
          <a:p>
            <a:pPr indent="-341312" lvl="0" marL="341312" marR="0" rtl="0" algn="l">
              <a:lnSpc>
                <a:spcPct val="100000"/>
              </a:lnSpc>
              <a:spcBef>
                <a:spcPts val="600"/>
              </a:spcBef>
              <a:spcAft>
                <a:spcPts val="0"/>
              </a:spcAft>
              <a:buClr>
                <a:srgbClr val="000000"/>
              </a:buClr>
              <a:buSzPct val="100000"/>
              <a:buFont typeface="Arial"/>
              <a:buChar char="•"/>
            </a:pPr>
            <a:r>
              <a:rPr b="0" i="1" lang="en-US" sz="2400" u="none" cap="none" strike="noStrike">
                <a:solidFill>
                  <a:srgbClr val="000000"/>
                </a:solidFill>
                <a:latin typeface="Arial"/>
                <a:ea typeface="Arial"/>
                <a:cs typeface="Arial"/>
                <a:sym typeface="Arial"/>
              </a:rPr>
              <a:t>Individual or groups</a:t>
            </a:r>
          </a:p>
          <a:p>
            <a:pPr indent="-342900" lvl="0" marL="342900" marR="0" rtl="0" algn="l">
              <a:spcBef>
                <a:spcPts val="800"/>
              </a:spcBef>
              <a:spcAft>
                <a:spcPts val="0"/>
              </a:spcAft>
              <a:buSzPct val="25000"/>
              <a:buNone/>
            </a:pPr>
            <a:r>
              <a:t/>
            </a:r>
            <a:endParaRPr b="0" i="1" sz="2400" u="none" cap="none" strike="noStrike">
              <a:solidFill>
                <a:srgbClr val="000000"/>
              </a:solidFill>
              <a:latin typeface="Arial"/>
              <a:ea typeface="Arial"/>
              <a:cs typeface="Arial"/>
              <a:sym typeface="Arial"/>
            </a:endParaRPr>
          </a:p>
        </p:txBody>
      </p:sp>
      <p:pic>
        <p:nvPicPr>
          <p:cNvPr id="907" name="Shape 907"/>
          <p:cNvPicPr preferRelativeResize="0"/>
          <p:nvPr/>
        </p:nvPicPr>
        <p:blipFill rotWithShape="1">
          <a:blip r:embed="rId3">
            <a:alphaModFix/>
          </a:blip>
          <a:srcRect b="0" l="0" r="0" t="0"/>
          <a:stretch/>
        </p:blipFill>
        <p:spPr>
          <a:xfrm>
            <a:off x="5029200" y="609600"/>
            <a:ext cx="3757612" cy="2819400"/>
          </a:xfrm>
          <a:prstGeom prst="rect">
            <a:avLst/>
          </a:prstGeom>
          <a:noFill/>
          <a:ln>
            <a:noFill/>
          </a:ln>
        </p:spPr>
      </p:pic>
      <p:pic>
        <p:nvPicPr>
          <p:cNvPr id="908" name="Shape 908"/>
          <p:cNvPicPr preferRelativeResize="0"/>
          <p:nvPr/>
        </p:nvPicPr>
        <p:blipFill rotWithShape="1">
          <a:blip r:embed="rId4">
            <a:alphaModFix/>
          </a:blip>
          <a:srcRect b="0" l="0" r="0" t="0"/>
          <a:stretch/>
        </p:blipFill>
        <p:spPr>
          <a:xfrm>
            <a:off x="5029200" y="3657600"/>
            <a:ext cx="3757612" cy="2819400"/>
          </a:xfrm>
          <a:prstGeom prst="rect">
            <a:avLst/>
          </a:prstGeom>
          <a:noFill/>
          <a:ln>
            <a:noFill/>
          </a:ln>
        </p:spPr>
      </p:pic>
      <p:pic>
        <p:nvPicPr>
          <p:cNvPr id="909" name="Shape 909"/>
          <p:cNvPicPr preferRelativeResize="0"/>
          <p:nvPr/>
        </p:nvPicPr>
        <p:blipFill rotWithShape="1">
          <a:blip r:embed="rId5">
            <a:alphaModFix/>
          </a:blip>
          <a:srcRect b="0" l="0" r="0" t="0"/>
          <a:stretch/>
        </p:blipFill>
        <p:spPr>
          <a:xfrm>
            <a:off x="5029200" y="609600"/>
            <a:ext cx="3765550" cy="28813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nvSpPr>
        <p:spPr>
          <a:xfrm>
            <a:off x="4883150" y="5410200"/>
            <a:ext cx="3809999"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3F75"/>
              </a:buClr>
              <a:buSzPct val="25000"/>
              <a:buFont typeface="Arial"/>
              <a:buNone/>
            </a:pPr>
            <a:r>
              <a:rPr b="0" i="0" lang="en-US" sz="4000" u="none" cap="none" strike="noStrike">
                <a:solidFill>
                  <a:srgbClr val="003F75"/>
                </a:solidFill>
                <a:latin typeface="Arial"/>
                <a:ea typeface="Arial"/>
                <a:cs typeface="Arial"/>
                <a:sym typeface="Arial"/>
              </a:rPr>
              <a:t>Ask Questions, Find a Topic</a:t>
            </a:r>
          </a:p>
        </p:txBody>
      </p:sp>
      <p:grpSp>
        <p:nvGrpSpPr>
          <p:cNvPr id="188" name="Shape 188"/>
          <p:cNvGrpSpPr/>
          <p:nvPr/>
        </p:nvGrpSpPr>
        <p:grpSpPr>
          <a:xfrm>
            <a:off x="990599" y="457199"/>
            <a:ext cx="7243761" cy="4729162"/>
            <a:chOff x="5562600" y="609600"/>
            <a:chExt cx="2266949" cy="1524000"/>
          </a:xfrm>
        </p:grpSpPr>
        <p:sp>
          <p:nvSpPr>
            <p:cNvPr id="189" name="Shape 189"/>
            <p:cNvSpPr/>
            <p:nvPr/>
          </p:nvSpPr>
          <p:spPr>
            <a:xfrm>
              <a:off x="5562600" y="609600"/>
              <a:ext cx="2266949" cy="1524000"/>
            </a:xfrm>
            <a:prstGeom prst="cloudCallout">
              <a:avLst>
                <a:gd fmla="val -20833" name="adj1"/>
                <a:gd fmla="val 62500" name="adj2"/>
              </a:avLst>
            </a:prstGeom>
            <a:no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190" name="Shape 190"/>
            <p:cNvSpPr/>
            <p:nvPr/>
          </p:nvSpPr>
          <p:spPr>
            <a:xfrm>
              <a:off x="5924550" y="844550"/>
              <a:ext cx="1403350" cy="550861"/>
            </a:xfrm>
            <a:prstGeom prst="rect">
              <a:avLst/>
            </a:prstGeom>
          </p:spPr>
          <p:txBody>
            <a:bodyPr>
              <a:prstTxWarp prst="textPlain"/>
            </a:bodyPr>
            <a:lstStyle/>
            <a:p>
              <a:pPr lvl="0" algn="l"/>
              <a:r>
                <a:rPr b="0" i="1">
                  <a:ln>
                    <a:noFill/>
                  </a:ln>
                  <a:solidFill>
                    <a:srgbClr val="336699"/>
                  </a:solidFill>
                  <a:latin typeface="Arial"/>
                </a:rPr>
                <a:t>? ? ? </a:t>
              </a:r>
            </a:p>
          </p:txBody>
        </p:sp>
      </p:grpSp>
      <p:sp>
        <p:nvSpPr>
          <p:cNvPr id="191" name="Shape 191"/>
          <p:cNvSpPr txBox="1"/>
          <p:nvPr>
            <p:ph type="title"/>
          </p:nvPr>
        </p:nvSpPr>
        <p:spPr>
          <a:xfrm>
            <a:off x="304800" y="3124200"/>
            <a:ext cx="7058024" cy="18288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1" i="0" lang="en-US" sz="2800" u="none" cap="none" strike="noStrike">
                <a:solidFill>
                  <a:srgbClr val="000000"/>
                </a:solidFill>
                <a:latin typeface="Arial"/>
                <a:ea typeface="Arial"/>
                <a:cs typeface="Arial"/>
                <a:sym typeface="Arial"/>
              </a:rPr>
              <a:t>Step 1 </a:t>
            </a:r>
            <a:br>
              <a:rPr b="0" i="0" lang="en-US" sz="3600" u="none" cap="none" strike="noStrike">
                <a:solidFill>
                  <a:srgbClr val="000000"/>
                </a:solidFill>
                <a:latin typeface="Arial"/>
                <a:ea typeface="Arial"/>
                <a:cs typeface="Arial"/>
                <a:sym typeface="Arial"/>
              </a:rPr>
            </a:br>
            <a:r>
              <a:rPr b="0" i="0" lang="en-US" sz="3600" u="none" cap="none" strike="noStrike">
                <a:solidFill>
                  <a:srgbClr val="000000"/>
                </a:solidFill>
                <a:latin typeface="Arial"/>
                <a:ea typeface="Arial"/>
                <a:cs typeface="Arial"/>
                <a:sym typeface="Arial"/>
              </a:rPr>
              <a:t>     </a:t>
            </a:r>
            <a:r>
              <a:rPr b="1" i="0" lang="en-US" sz="4000" u="none" cap="none" strike="noStrike">
                <a:solidFill>
                  <a:srgbClr val="000000"/>
                </a:solidFill>
                <a:latin typeface="Arial"/>
                <a:ea typeface="Arial"/>
                <a:cs typeface="Arial"/>
                <a:sym typeface="Arial"/>
              </a:rPr>
              <a:t>I Wonder Why…</a:t>
            </a:r>
            <a:br>
              <a:rPr b="1" i="0" lang="en-US" sz="4000" u="none" cap="none" strike="noStrike">
                <a:solidFill>
                  <a:srgbClr val="000000"/>
                </a:solidFill>
                <a:latin typeface="Arial"/>
                <a:ea typeface="Arial"/>
                <a:cs typeface="Arial"/>
                <a:sym typeface="Arial"/>
              </a:rPr>
            </a:b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4" name="Shape 914"/>
        <p:cNvGrpSpPr/>
        <p:nvPr/>
      </p:nvGrpSpPr>
      <p:grpSpPr>
        <a:xfrm>
          <a:off x="0" y="0"/>
          <a:ext cx="0" cy="0"/>
          <a:chOff x="0" y="0"/>
          <a:chExt cx="0" cy="0"/>
        </a:xfrm>
      </p:grpSpPr>
      <p:sp>
        <p:nvSpPr>
          <p:cNvPr id="915" name="Shape 915"/>
          <p:cNvSpPr txBox="1"/>
          <p:nvPr>
            <p:ph type="title"/>
          </p:nvPr>
        </p:nvSpPr>
        <p:spPr>
          <a:xfrm>
            <a:off x="457200" y="228600"/>
            <a:ext cx="8229600" cy="2209799"/>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400" u="none" cap="none" strike="noStrike">
                <a:solidFill>
                  <a:srgbClr val="003F75"/>
                </a:solidFill>
                <a:latin typeface="Arial"/>
                <a:ea typeface="Arial"/>
                <a:cs typeface="Arial"/>
                <a:sym typeface="Arial"/>
              </a:rPr>
              <a:t>A superior </a:t>
            </a:r>
            <a:r>
              <a:rPr b="1" i="0" lang="en-US" sz="4400" u="none" cap="none" strike="noStrike">
                <a:solidFill>
                  <a:srgbClr val="003F75"/>
                </a:solidFill>
                <a:latin typeface="Arial"/>
                <a:ea typeface="Arial"/>
                <a:cs typeface="Arial"/>
                <a:sym typeface="Arial"/>
              </a:rPr>
              <a:t>presentation</a:t>
            </a:r>
            <a:r>
              <a:rPr b="0" i="0" lang="en-US" sz="4400" u="none" cap="none" strike="noStrike">
                <a:solidFill>
                  <a:srgbClr val="003F75"/>
                </a:solidFill>
                <a:latin typeface="Arial"/>
                <a:ea typeface="Arial"/>
                <a:cs typeface="Arial"/>
                <a:sym typeface="Arial"/>
              </a:rPr>
              <a:t> is:</a:t>
            </a:r>
            <a:br>
              <a:rPr b="0" i="0" lang="en-US" sz="4400" u="none" cap="none" strike="noStrike">
                <a:solidFill>
                  <a:srgbClr val="000000"/>
                </a:solidFill>
                <a:latin typeface="Arial"/>
                <a:ea typeface="Arial"/>
                <a:cs typeface="Arial"/>
                <a:sym typeface="Arial"/>
              </a:rPr>
            </a:br>
          </a:p>
        </p:txBody>
      </p:sp>
      <p:sp>
        <p:nvSpPr>
          <p:cNvPr id="916" name="Shape 916"/>
          <p:cNvSpPr txBox="1"/>
          <p:nvPr>
            <p:ph idx="1" type="body"/>
          </p:nvPr>
        </p:nvSpPr>
        <p:spPr>
          <a:xfrm>
            <a:off x="838200" y="1828800"/>
            <a:ext cx="7619999" cy="3840161"/>
          </a:xfrm>
          <a:prstGeom prst="rect">
            <a:avLst/>
          </a:prstGeom>
          <a:noFill/>
          <a:ln>
            <a:noFill/>
          </a:ln>
        </p:spPr>
        <p:txBody>
          <a:bodyPr anchorCtr="0" anchor="t" bIns="46800" lIns="90000" rIns="90000" tIns="46800">
            <a:noAutofit/>
          </a:bodyPr>
          <a:lstStyle/>
          <a:p>
            <a:pPr indent="-341312" lvl="0" marL="341312" marR="0" rtl="0" algn="l">
              <a:lnSpc>
                <a:spcPct val="100000"/>
              </a:lnSpc>
              <a:spcBef>
                <a:spcPts val="0"/>
              </a:spcBef>
              <a:spcAft>
                <a:spcPts val="0"/>
              </a:spcAft>
              <a:buClr>
                <a:srgbClr val="000000"/>
              </a:buClr>
              <a:buSzPct val="100000"/>
              <a:buFont typeface="Arial"/>
              <a:buChar char="•"/>
            </a:pPr>
            <a:r>
              <a:rPr b="0" i="0" lang="en-US" sz="3200" u="none" cap="none" strike="noStrike">
                <a:solidFill>
                  <a:srgbClr val="000000"/>
                </a:solidFill>
                <a:latin typeface="Arial"/>
                <a:ea typeface="Arial"/>
                <a:cs typeface="Arial"/>
                <a:sym typeface="Arial"/>
              </a:rPr>
              <a:t>Clear about the thesis, argument, and conclusion,</a:t>
            </a:r>
          </a:p>
          <a:p>
            <a:pPr indent="-341312" lvl="0" marL="341312" marR="0" rtl="0" algn="l">
              <a:lnSpc>
                <a:spcPct val="100000"/>
              </a:lnSpc>
              <a:spcBef>
                <a:spcPts val="800"/>
              </a:spcBef>
              <a:spcAft>
                <a:spcPts val="0"/>
              </a:spcAft>
              <a:buClr>
                <a:srgbClr val="000000"/>
              </a:buClr>
              <a:buSzPct val="100000"/>
              <a:buFont typeface="Arial"/>
              <a:buChar char="•"/>
            </a:pPr>
            <a:r>
              <a:rPr b="0" i="0" lang="en-US" sz="3200" u="none" cap="none" strike="noStrike">
                <a:solidFill>
                  <a:srgbClr val="000000"/>
                </a:solidFill>
                <a:latin typeface="Arial"/>
                <a:ea typeface="Arial"/>
                <a:cs typeface="Arial"/>
                <a:sym typeface="Arial"/>
              </a:rPr>
              <a:t>Written so that the labels or the script are organized and easy to understand,</a:t>
            </a:r>
          </a:p>
          <a:p>
            <a:pPr indent="-341312" lvl="0" marL="341312" marR="0" rtl="0" algn="l">
              <a:lnSpc>
                <a:spcPct val="100000"/>
              </a:lnSpc>
              <a:spcBef>
                <a:spcPts val="800"/>
              </a:spcBef>
              <a:spcAft>
                <a:spcPts val="0"/>
              </a:spcAft>
              <a:buClr>
                <a:srgbClr val="000000"/>
              </a:buClr>
              <a:buSzPct val="100000"/>
              <a:buFont typeface="Arial"/>
              <a:buChar char="•"/>
            </a:pPr>
            <a:r>
              <a:rPr b="0" i="0" lang="en-US" sz="3200" u="none" cap="none" strike="noStrike">
                <a:solidFill>
                  <a:srgbClr val="000000"/>
                </a:solidFill>
                <a:latin typeface="Arial"/>
                <a:ea typeface="Arial"/>
                <a:cs typeface="Arial"/>
                <a:sym typeface="Arial"/>
              </a:rPr>
              <a:t>Interesting and creative.</a:t>
            </a:r>
          </a:p>
          <a:p>
            <a:pPr indent="-341312" lvl="0" marL="341312" marR="0" rtl="0" algn="l">
              <a:lnSpc>
                <a:spcPct val="100000"/>
              </a:lnSpc>
              <a:spcBef>
                <a:spcPts val="800"/>
              </a:spcBef>
              <a:spcAft>
                <a:spcPts val="0"/>
              </a:spcAft>
              <a:buClr>
                <a:srgbClr val="000000"/>
              </a:buClr>
              <a:buSzPct val="100000"/>
              <a:buFont typeface="Arial"/>
              <a:buChar char="•"/>
            </a:pPr>
            <a:r>
              <a:rPr b="0" i="0" lang="en-US" sz="3200" u="none" cap="none" strike="noStrike">
                <a:solidFill>
                  <a:srgbClr val="000000"/>
                </a:solidFill>
                <a:latin typeface="Arial"/>
                <a:ea typeface="Arial"/>
                <a:cs typeface="Arial"/>
                <a:sym typeface="Arial"/>
              </a:rPr>
              <a:t>Shows evidence that supports your case—everything relates to your thesis. </a:t>
            </a:r>
          </a:p>
          <a:p>
            <a:pPr indent="-342900" lvl="0" marL="342900" marR="0" rtl="0" algn="l">
              <a:spcBef>
                <a:spcPts val="800"/>
              </a:spcBef>
              <a:spcAft>
                <a:spcPts val="0"/>
              </a:spcAft>
              <a:buSzPct val="25000"/>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1" name="Shape 921"/>
        <p:cNvGrpSpPr/>
        <p:nvPr/>
      </p:nvGrpSpPr>
      <p:grpSpPr>
        <a:xfrm>
          <a:off x="0" y="0"/>
          <a:ext cx="0" cy="0"/>
          <a:chOff x="0" y="0"/>
          <a:chExt cx="0" cy="0"/>
        </a:xfrm>
      </p:grpSpPr>
      <p:sp>
        <p:nvSpPr>
          <p:cNvPr id="922" name="Shape 922"/>
          <p:cNvSpPr txBox="1"/>
          <p:nvPr>
            <p:ph type="title"/>
          </p:nvPr>
        </p:nvSpPr>
        <p:spPr>
          <a:xfrm>
            <a:off x="76200" y="0"/>
            <a:ext cx="89916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400" u="none" cap="none" strike="noStrike">
                <a:solidFill>
                  <a:srgbClr val="003F75"/>
                </a:solidFill>
                <a:latin typeface="Arial"/>
                <a:ea typeface="Arial"/>
                <a:cs typeface="Arial"/>
                <a:sym typeface="Arial"/>
              </a:rPr>
              <a:t>How will my project be evaluated?</a:t>
            </a:r>
          </a:p>
        </p:txBody>
      </p:sp>
      <p:sp>
        <p:nvSpPr>
          <p:cNvPr id="923" name="Shape 923"/>
          <p:cNvSpPr txBox="1"/>
          <p:nvPr>
            <p:ph idx="1" type="body"/>
          </p:nvPr>
        </p:nvSpPr>
        <p:spPr>
          <a:xfrm>
            <a:off x="685800" y="1285875"/>
            <a:ext cx="2744786" cy="5000625"/>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000000"/>
              </a:buClr>
              <a:buSzPct val="25000"/>
              <a:buFont typeface="Times New Roman"/>
              <a:buNone/>
            </a:pPr>
            <a:r>
              <a:rPr b="0" i="0" lang="en-US" sz="2800" u="none" cap="none" strike="noStrike">
                <a:solidFill>
                  <a:srgbClr val="000000"/>
                </a:solidFill>
                <a:latin typeface="Arial"/>
                <a:ea typeface="Arial"/>
                <a:cs typeface="Arial"/>
                <a:sym typeface="Arial"/>
              </a:rPr>
              <a:t>Volunteer judges work together to review your project and evaluate it on:</a:t>
            </a:r>
          </a:p>
          <a:p>
            <a:pPr indent="0" lvl="0" marL="0" marR="0" rtl="0" algn="l">
              <a:lnSpc>
                <a:spcPct val="100000"/>
              </a:lnSpc>
              <a:spcBef>
                <a:spcPts val="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Knowledge</a:t>
            </a:r>
          </a:p>
          <a:p>
            <a:pPr indent="0" lvl="0" marL="0" marR="0" rtl="0" algn="l">
              <a:lnSpc>
                <a:spcPct val="100000"/>
              </a:lnSpc>
              <a:spcBef>
                <a:spcPts val="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Analysis</a:t>
            </a:r>
          </a:p>
          <a:p>
            <a:pPr indent="0" lvl="0" marL="0" marR="0" rtl="0" algn="l">
              <a:lnSpc>
                <a:spcPct val="100000"/>
              </a:lnSpc>
              <a:spcBef>
                <a:spcPts val="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Sources</a:t>
            </a:r>
          </a:p>
          <a:p>
            <a:pPr indent="0" lvl="0" marL="0" marR="0" rtl="0" algn="l">
              <a:lnSpc>
                <a:spcPct val="100000"/>
              </a:lnSpc>
              <a:spcBef>
                <a:spcPts val="70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Presentation</a:t>
            </a:r>
          </a:p>
          <a:p>
            <a:pPr indent="-342900" lvl="0" marL="342900" marR="0" rtl="0" algn="l">
              <a:spcBef>
                <a:spcPts val="800"/>
              </a:spcBef>
              <a:spcAft>
                <a:spcPts val="0"/>
              </a:spcAft>
              <a:buSzPct val="25000"/>
              <a:buNone/>
            </a:pPr>
            <a:r>
              <a:t/>
            </a:r>
            <a:endParaRPr b="0" i="0" sz="2800" u="none" cap="none" strike="noStrike">
              <a:solidFill>
                <a:srgbClr val="000000"/>
              </a:solidFill>
              <a:latin typeface="Arial"/>
              <a:ea typeface="Arial"/>
              <a:cs typeface="Arial"/>
              <a:sym typeface="Arial"/>
            </a:endParaRPr>
          </a:p>
        </p:txBody>
      </p:sp>
      <p:pic>
        <p:nvPicPr>
          <p:cNvPr id="924" name="Shape 924"/>
          <p:cNvPicPr preferRelativeResize="0"/>
          <p:nvPr/>
        </p:nvPicPr>
        <p:blipFill rotWithShape="1">
          <a:blip r:embed="rId3">
            <a:alphaModFix/>
          </a:blip>
          <a:srcRect b="0" l="0" r="0" t="0"/>
          <a:stretch/>
        </p:blipFill>
        <p:spPr>
          <a:xfrm>
            <a:off x="3886200" y="1042987"/>
            <a:ext cx="4441825" cy="5486399"/>
          </a:xfrm>
          <a:prstGeom prst="rect">
            <a:avLst/>
          </a:prstGeom>
          <a:noFill/>
          <a:ln>
            <a:noFill/>
          </a:ln>
        </p:spPr>
      </p:pic>
      <p:sp>
        <p:nvSpPr>
          <p:cNvPr id="925" name="Shape 925"/>
          <p:cNvSpPr txBox="1"/>
          <p:nvPr/>
        </p:nvSpPr>
        <p:spPr>
          <a:xfrm>
            <a:off x="3884612" y="1081087"/>
            <a:ext cx="4443411" cy="5486399"/>
          </a:xfrm>
          <a:prstGeom prst="rect">
            <a:avLst/>
          </a:prstGeom>
          <a:no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0" name="Shape 930"/>
        <p:cNvGrpSpPr/>
        <p:nvPr/>
      </p:nvGrpSpPr>
      <p:grpSpPr>
        <a:xfrm>
          <a:off x="0" y="0"/>
          <a:ext cx="0" cy="0"/>
          <a:chOff x="0" y="0"/>
          <a:chExt cx="0" cy="0"/>
        </a:xfrm>
      </p:grpSpPr>
      <p:sp>
        <p:nvSpPr>
          <p:cNvPr id="931" name="Shape 931"/>
          <p:cNvSpPr txBox="1"/>
          <p:nvPr>
            <p:ph type="title"/>
          </p:nvPr>
        </p:nvSpPr>
        <p:spPr>
          <a:xfrm>
            <a:off x="0" y="76200"/>
            <a:ext cx="91440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1" i="0" lang="en-US" sz="4000" u="none" cap="none" strike="noStrike">
                <a:solidFill>
                  <a:srgbClr val="003F75"/>
                </a:solidFill>
                <a:latin typeface="Arial"/>
                <a:ea typeface="Arial"/>
                <a:cs typeface="Arial"/>
                <a:sym typeface="Arial"/>
              </a:rPr>
              <a:t>The Summary Statement for Judges </a:t>
            </a:r>
          </a:p>
        </p:txBody>
      </p:sp>
      <p:sp>
        <p:nvSpPr>
          <p:cNvPr id="932" name="Shape 932"/>
          <p:cNvSpPr txBox="1"/>
          <p:nvPr>
            <p:ph idx="1" type="body"/>
          </p:nvPr>
        </p:nvSpPr>
        <p:spPr>
          <a:xfrm>
            <a:off x="457200" y="1600200"/>
            <a:ext cx="3840161" cy="5333999"/>
          </a:xfrm>
          <a:prstGeom prst="rect">
            <a:avLst/>
          </a:prstGeom>
          <a:noFill/>
          <a:ln>
            <a:noFill/>
          </a:ln>
        </p:spPr>
        <p:txBody>
          <a:bodyPr anchorCtr="0" anchor="t" bIns="46800" lIns="90000" rIns="90000" tIns="46800">
            <a:noAutofit/>
          </a:bodyPr>
          <a:lstStyle/>
          <a:p>
            <a:pPr indent="-342900" lvl="0" marL="342900" marR="0" rtl="0" algn="l">
              <a:lnSpc>
                <a:spcPct val="90000"/>
              </a:lnSpc>
              <a:spcBef>
                <a:spcPts val="0"/>
              </a:spcBef>
              <a:spcAft>
                <a:spcPts val="0"/>
              </a:spcAft>
              <a:buClr>
                <a:srgbClr val="000000"/>
              </a:buClr>
              <a:buSzPct val="25000"/>
              <a:buFont typeface="Times New Roman"/>
              <a:buNone/>
            </a:pPr>
            <a:r>
              <a:rPr b="0" i="0" lang="en-US" sz="2400" u="none" cap="none" strike="noStrike">
                <a:solidFill>
                  <a:srgbClr val="000000"/>
                </a:solidFill>
                <a:latin typeface="Arial"/>
                <a:ea typeface="Arial"/>
                <a:cs typeface="Arial"/>
                <a:sym typeface="Arial"/>
              </a:rPr>
              <a:t>    Students state their thesis, summarize the main ideas of their project, and explain their  process of creating their History Fair project. </a:t>
            </a:r>
          </a:p>
          <a:p>
            <a:pPr indent="-342900" lvl="0" marL="342900" marR="0" rtl="0" algn="l">
              <a:lnSpc>
                <a:spcPct val="90000"/>
              </a:lnSpc>
              <a:spcBef>
                <a:spcPts val="600"/>
              </a:spcBef>
              <a:spcAft>
                <a:spcPts val="0"/>
              </a:spcAft>
              <a:buClr>
                <a:srgbClr val="000000"/>
              </a:buClr>
              <a:buSzPct val="25000"/>
              <a:buFont typeface="Times New Roman"/>
              <a:buNone/>
            </a:pPr>
            <a:r>
              <a:t/>
            </a:r>
            <a:endParaRPr b="0" i="0" sz="2400" u="none" cap="none" strike="noStrike">
              <a:solidFill>
                <a:srgbClr val="000000"/>
              </a:solidFill>
              <a:latin typeface="Arial"/>
              <a:ea typeface="Arial"/>
              <a:cs typeface="Arial"/>
              <a:sym typeface="Arial"/>
            </a:endParaRPr>
          </a:p>
          <a:p>
            <a:pPr indent="-342900" lvl="0" marL="342900" marR="0" rtl="0" algn="l">
              <a:lnSpc>
                <a:spcPct val="90000"/>
              </a:lnSpc>
              <a:spcBef>
                <a:spcPts val="600"/>
              </a:spcBef>
              <a:spcAft>
                <a:spcPts val="0"/>
              </a:spcAft>
              <a:buClr>
                <a:srgbClr val="000000"/>
              </a:buClr>
              <a:buSzPct val="100000"/>
              <a:buFont typeface="Noto Symbol"/>
              <a:buChar char="➢"/>
            </a:pPr>
            <a:r>
              <a:rPr b="0" i="0" lang="en-US" sz="1400" u="none" cap="none" strike="noStrike">
                <a:solidFill>
                  <a:srgbClr val="000000"/>
                </a:solidFill>
                <a:latin typeface="Arial"/>
                <a:ea typeface="Arial"/>
                <a:cs typeface="Arial"/>
                <a:sym typeface="Arial"/>
              </a:rPr>
              <a:t>Lots of penalty points if you do not have a Summary Statement Form and Annotated Bibliography!</a:t>
            </a:r>
          </a:p>
          <a:p>
            <a:pPr indent="-342900" lvl="0" marL="342900" marR="0" rtl="0" algn="l">
              <a:lnSpc>
                <a:spcPct val="90000"/>
              </a:lnSpc>
              <a:spcBef>
                <a:spcPts val="600"/>
              </a:spcBef>
              <a:spcAft>
                <a:spcPts val="0"/>
              </a:spcAft>
              <a:buClr>
                <a:srgbClr val="000000"/>
              </a:buClr>
              <a:buSzPct val="25000"/>
              <a:buFont typeface="Times New Roman"/>
              <a:buNone/>
            </a:pPr>
            <a:r>
              <a:t/>
            </a:r>
            <a:endParaRPr b="0" i="0" sz="2400" u="none" cap="none" strike="noStrike">
              <a:solidFill>
                <a:srgbClr val="000000"/>
              </a:solidFill>
              <a:latin typeface="Arial"/>
              <a:ea typeface="Arial"/>
              <a:cs typeface="Arial"/>
              <a:sym typeface="Arial"/>
            </a:endParaRPr>
          </a:p>
          <a:p>
            <a:pPr indent="-342900" lvl="0" marL="342900" marR="0" rtl="0" algn="l">
              <a:spcBef>
                <a:spcPts val="800"/>
              </a:spcBef>
              <a:spcAft>
                <a:spcPts val="0"/>
              </a:spcAft>
              <a:buSzPct val="25000"/>
              <a:buNone/>
            </a:pPr>
            <a:r>
              <a:t/>
            </a:r>
            <a:endParaRPr b="0" i="0" sz="2400" u="none" cap="none" strike="noStrike">
              <a:solidFill>
                <a:srgbClr val="000000"/>
              </a:solidFill>
              <a:latin typeface="Arial"/>
              <a:ea typeface="Arial"/>
              <a:cs typeface="Arial"/>
              <a:sym typeface="Arial"/>
            </a:endParaRPr>
          </a:p>
        </p:txBody>
      </p:sp>
      <p:pic>
        <p:nvPicPr>
          <p:cNvPr id="933" name="Shape 933"/>
          <p:cNvPicPr preferRelativeResize="0"/>
          <p:nvPr/>
        </p:nvPicPr>
        <p:blipFill rotWithShape="1">
          <a:blip r:embed="rId3">
            <a:alphaModFix/>
          </a:blip>
          <a:srcRect b="0" l="0" r="0" t="0"/>
          <a:stretch/>
        </p:blipFill>
        <p:spPr>
          <a:xfrm>
            <a:off x="5029200" y="1447800"/>
            <a:ext cx="3543300" cy="4800600"/>
          </a:xfrm>
          <a:prstGeom prst="rect">
            <a:avLst/>
          </a:prstGeom>
          <a:noFill/>
          <a:ln cap="flat" cmpd="sng" w="12600">
            <a:solidFill>
              <a:srgbClr val="000000"/>
            </a:solidFill>
            <a:prstDash val="solid"/>
            <a:miter/>
            <a:headEnd len="med" w="med" type="none"/>
            <a:tailEnd len="med" w="med" type="none"/>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8" name="Shape 938"/>
        <p:cNvGrpSpPr/>
        <p:nvPr/>
      </p:nvGrpSpPr>
      <p:grpSpPr>
        <a:xfrm>
          <a:off x="0" y="0"/>
          <a:ext cx="0" cy="0"/>
          <a:chOff x="0" y="0"/>
          <a:chExt cx="0" cy="0"/>
        </a:xfrm>
      </p:grpSpPr>
      <p:sp>
        <p:nvSpPr>
          <p:cNvPr id="939" name="Shape 939"/>
          <p:cNvSpPr txBox="1"/>
          <p:nvPr>
            <p:ph type="title"/>
          </p:nvPr>
        </p:nvSpPr>
        <p:spPr>
          <a:xfrm>
            <a:off x="457200" y="190500"/>
            <a:ext cx="8229600" cy="1312862"/>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000" u="none" cap="none" strike="noStrike">
                <a:solidFill>
                  <a:srgbClr val="003F75"/>
                </a:solidFill>
                <a:latin typeface="Arial"/>
                <a:ea typeface="Arial"/>
                <a:cs typeface="Arial"/>
                <a:sym typeface="Arial"/>
              </a:rPr>
              <a:t>Where can you go with your  History Fair project?</a:t>
            </a:r>
          </a:p>
        </p:txBody>
      </p:sp>
      <p:pic>
        <p:nvPicPr>
          <p:cNvPr id="940" name="Shape 940"/>
          <p:cNvPicPr preferRelativeResize="0"/>
          <p:nvPr/>
        </p:nvPicPr>
        <p:blipFill rotWithShape="1">
          <a:blip r:embed="rId3">
            <a:alphaModFix/>
          </a:blip>
          <a:srcRect b="-5" l="0" r="-4" t="0"/>
          <a:stretch/>
        </p:blipFill>
        <p:spPr>
          <a:xfrm>
            <a:off x="1447800" y="1676400"/>
            <a:ext cx="6476999" cy="4846636"/>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5" name="Shape 945"/>
        <p:cNvGrpSpPr/>
        <p:nvPr/>
      </p:nvGrpSpPr>
      <p:grpSpPr>
        <a:xfrm>
          <a:off x="0" y="0"/>
          <a:ext cx="0" cy="0"/>
          <a:chOff x="0" y="0"/>
          <a:chExt cx="0" cy="0"/>
        </a:xfrm>
      </p:grpSpPr>
      <p:sp>
        <p:nvSpPr>
          <p:cNvPr id="946" name="Shape 946"/>
          <p:cNvSpPr txBox="1"/>
          <p:nvPr>
            <p:ph idx="1" type="body"/>
          </p:nvPr>
        </p:nvSpPr>
        <p:spPr>
          <a:xfrm>
            <a:off x="990600" y="557212"/>
            <a:ext cx="4194174" cy="5364161"/>
          </a:xfrm>
          <a:prstGeom prst="rect">
            <a:avLst/>
          </a:prstGeom>
          <a:noFill/>
          <a:ln>
            <a:noFill/>
          </a:ln>
        </p:spPr>
        <p:txBody>
          <a:bodyPr anchorCtr="0" anchor="t" bIns="46800" lIns="90000" rIns="90000" tIns="46800">
            <a:noAutofit/>
          </a:bodyPr>
          <a:lstStyle/>
          <a:p>
            <a:pPr indent="-341312" lvl="0" marL="341312" marR="0" rtl="0" algn="l">
              <a:lnSpc>
                <a:spcPct val="90000"/>
              </a:lnSpc>
              <a:spcBef>
                <a:spcPts val="0"/>
              </a:spcBef>
              <a:spcAft>
                <a:spcPts val="0"/>
              </a:spcAft>
              <a:buClr>
                <a:srgbClr val="333399"/>
              </a:buClr>
              <a:buSzPct val="100000"/>
              <a:buFont typeface="Arial"/>
              <a:buChar char="•"/>
            </a:pPr>
            <a:r>
              <a:rPr b="1" i="0" lang="en-US" sz="2400" u="none" cap="none" strike="noStrike">
                <a:solidFill>
                  <a:srgbClr val="333399"/>
                </a:solidFill>
                <a:latin typeface="Arial"/>
                <a:ea typeface="Arial"/>
                <a:cs typeface="Arial"/>
                <a:sym typeface="Arial"/>
              </a:rPr>
              <a:t>School Fair</a:t>
            </a:r>
          </a:p>
          <a:p>
            <a:pPr indent="-341312" lvl="0" marL="341312" marR="0" rtl="0" algn="l">
              <a:lnSpc>
                <a:spcPct val="90000"/>
              </a:lnSpc>
              <a:spcBef>
                <a:spcPts val="700"/>
              </a:spcBef>
              <a:spcAft>
                <a:spcPts val="0"/>
              </a:spcAft>
              <a:buClr>
                <a:srgbClr val="000000"/>
              </a:buClr>
              <a:buSzPct val="25000"/>
              <a:buFont typeface="Times New Roman"/>
              <a:buNone/>
            </a:pPr>
            <a:r>
              <a:t/>
            </a:r>
            <a:endParaRPr b="1" i="0" sz="2400" u="none" cap="none" strike="noStrike">
              <a:solidFill>
                <a:srgbClr val="333399"/>
              </a:solidFill>
              <a:latin typeface="Arial"/>
              <a:ea typeface="Arial"/>
              <a:cs typeface="Arial"/>
              <a:sym typeface="Arial"/>
            </a:endParaRPr>
          </a:p>
          <a:p>
            <a:pPr indent="-341312" lvl="0" marL="341312" marR="0" rtl="0" algn="l">
              <a:lnSpc>
                <a:spcPct val="90000"/>
              </a:lnSpc>
              <a:spcBef>
                <a:spcPts val="700"/>
              </a:spcBef>
              <a:spcAft>
                <a:spcPts val="0"/>
              </a:spcAft>
              <a:buClr>
                <a:srgbClr val="333399"/>
              </a:buClr>
              <a:buSzPct val="100000"/>
              <a:buFont typeface="Arial"/>
              <a:buChar char="•"/>
            </a:pPr>
            <a:r>
              <a:rPr b="1" i="0" lang="en-US" sz="2400" u="none" cap="none" strike="noStrike">
                <a:solidFill>
                  <a:srgbClr val="333399"/>
                </a:solidFill>
                <a:latin typeface="Arial"/>
                <a:ea typeface="Arial"/>
                <a:cs typeface="Arial"/>
                <a:sym typeface="Arial"/>
              </a:rPr>
              <a:t>Citywide Fair</a:t>
            </a:r>
          </a:p>
          <a:p>
            <a:pPr indent="-341312" lvl="0" marL="341312" marR="0" rtl="0" algn="l">
              <a:lnSpc>
                <a:spcPct val="90000"/>
              </a:lnSpc>
              <a:spcBef>
                <a:spcPts val="700"/>
              </a:spcBef>
              <a:spcAft>
                <a:spcPts val="0"/>
              </a:spcAft>
              <a:buClr>
                <a:srgbClr val="000000"/>
              </a:buClr>
              <a:buSzPct val="25000"/>
              <a:buFont typeface="Times New Roman"/>
              <a:buNone/>
            </a:pPr>
            <a:r>
              <a:t/>
            </a:r>
            <a:endParaRPr b="1" i="0" sz="2400" u="none" cap="none" strike="noStrike">
              <a:solidFill>
                <a:srgbClr val="333399"/>
              </a:solidFill>
              <a:latin typeface="Arial"/>
              <a:ea typeface="Arial"/>
              <a:cs typeface="Arial"/>
              <a:sym typeface="Arial"/>
            </a:endParaRPr>
          </a:p>
          <a:p>
            <a:pPr indent="-341312" lvl="0" marL="341312" marR="0" rtl="0" algn="l">
              <a:lnSpc>
                <a:spcPct val="90000"/>
              </a:lnSpc>
              <a:spcBef>
                <a:spcPts val="700"/>
              </a:spcBef>
              <a:spcAft>
                <a:spcPts val="0"/>
              </a:spcAft>
              <a:buClr>
                <a:srgbClr val="333399"/>
              </a:buClr>
              <a:buSzPct val="100000"/>
              <a:buFont typeface="Arial"/>
              <a:buChar char="•"/>
            </a:pPr>
            <a:r>
              <a:rPr b="1" i="0" lang="en-US" sz="2400" u="none" cap="none" strike="noStrike">
                <a:solidFill>
                  <a:srgbClr val="333399"/>
                </a:solidFill>
                <a:latin typeface="Arial"/>
                <a:ea typeface="Arial"/>
                <a:cs typeface="Arial"/>
                <a:sym typeface="Arial"/>
              </a:rPr>
              <a:t>Finals (high school only)</a:t>
            </a:r>
          </a:p>
          <a:p>
            <a:pPr indent="-341312" lvl="0" marL="341312" marR="0" rtl="0" algn="l">
              <a:lnSpc>
                <a:spcPct val="90000"/>
              </a:lnSpc>
              <a:spcBef>
                <a:spcPts val="700"/>
              </a:spcBef>
              <a:spcAft>
                <a:spcPts val="0"/>
              </a:spcAft>
              <a:buClr>
                <a:srgbClr val="000000"/>
              </a:buClr>
              <a:buSzPct val="25000"/>
              <a:buFont typeface="Times New Roman"/>
              <a:buNone/>
            </a:pPr>
            <a:r>
              <a:t/>
            </a:r>
            <a:endParaRPr b="1" i="0" sz="2400" u="none" cap="none" strike="noStrike">
              <a:solidFill>
                <a:srgbClr val="333399"/>
              </a:solidFill>
              <a:latin typeface="Arial"/>
              <a:ea typeface="Arial"/>
              <a:cs typeface="Arial"/>
              <a:sym typeface="Arial"/>
            </a:endParaRPr>
          </a:p>
          <a:p>
            <a:pPr indent="-341312" lvl="0" marL="341312" marR="0" rtl="0" algn="l">
              <a:lnSpc>
                <a:spcPct val="90000"/>
              </a:lnSpc>
              <a:spcBef>
                <a:spcPts val="700"/>
              </a:spcBef>
              <a:spcAft>
                <a:spcPts val="0"/>
              </a:spcAft>
              <a:buClr>
                <a:srgbClr val="333399"/>
              </a:buClr>
              <a:buSzPct val="100000"/>
              <a:buFont typeface="Arial"/>
              <a:buChar char="•"/>
            </a:pPr>
            <a:r>
              <a:rPr b="1" i="0" lang="en-US" sz="2400" u="none" cap="none" strike="noStrike">
                <a:solidFill>
                  <a:srgbClr val="333399"/>
                </a:solidFill>
                <a:latin typeface="Arial"/>
                <a:ea typeface="Arial"/>
                <a:cs typeface="Arial"/>
                <a:sym typeface="Arial"/>
              </a:rPr>
              <a:t>State Expo</a:t>
            </a:r>
          </a:p>
          <a:p>
            <a:pPr indent="-341312" lvl="0" marL="341312" marR="0" rtl="0" algn="l">
              <a:lnSpc>
                <a:spcPct val="90000"/>
              </a:lnSpc>
              <a:spcBef>
                <a:spcPts val="700"/>
              </a:spcBef>
              <a:spcAft>
                <a:spcPts val="0"/>
              </a:spcAft>
              <a:buClr>
                <a:srgbClr val="000000"/>
              </a:buClr>
              <a:buSzPct val="25000"/>
              <a:buFont typeface="Times New Roman"/>
              <a:buNone/>
            </a:pPr>
            <a:r>
              <a:t/>
            </a:r>
            <a:endParaRPr b="1" i="0" sz="2400" u="none" cap="none" strike="noStrike">
              <a:solidFill>
                <a:srgbClr val="333399"/>
              </a:solidFill>
              <a:latin typeface="Arial"/>
              <a:ea typeface="Arial"/>
              <a:cs typeface="Arial"/>
              <a:sym typeface="Arial"/>
            </a:endParaRPr>
          </a:p>
          <a:p>
            <a:pPr indent="-341312" lvl="0" marL="341312" marR="0" rtl="0" algn="l">
              <a:lnSpc>
                <a:spcPct val="90000"/>
              </a:lnSpc>
              <a:spcBef>
                <a:spcPts val="700"/>
              </a:spcBef>
              <a:spcAft>
                <a:spcPts val="0"/>
              </a:spcAft>
              <a:buClr>
                <a:srgbClr val="333399"/>
              </a:buClr>
              <a:buSzPct val="100000"/>
              <a:buFont typeface="Arial"/>
              <a:buChar char="•"/>
            </a:pPr>
            <a:r>
              <a:rPr b="1" i="0" lang="en-US" sz="2400" u="none" cap="none" strike="noStrike">
                <a:solidFill>
                  <a:srgbClr val="333399"/>
                </a:solidFill>
                <a:latin typeface="Arial"/>
                <a:ea typeface="Arial"/>
                <a:cs typeface="Arial"/>
                <a:sym typeface="Arial"/>
              </a:rPr>
              <a:t>Public Presentations</a:t>
            </a:r>
          </a:p>
          <a:p>
            <a:pPr indent="-341312" lvl="0" marL="341312" marR="0" rtl="0" algn="l">
              <a:lnSpc>
                <a:spcPct val="90000"/>
              </a:lnSpc>
              <a:spcBef>
                <a:spcPts val="700"/>
              </a:spcBef>
              <a:spcAft>
                <a:spcPts val="0"/>
              </a:spcAft>
              <a:buClr>
                <a:srgbClr val="000000"/>
              </a:buClr>
              <a:buSzPct val="25000"/>
              <a:buFont typeface="Times New Roman"/>
              <a:buNone/>
            </a:pPr>
            <a:r>
              <a:t/>
            </a:r>
            <a:endParaRPr b="1" i="0" sz="2400" u="none" cap="none" strike="noStrike">
              <a:solidFill>
                <a:srgbClr val="333399"/>
              </a:solidFill>
              <a:latin typeface="Arial"/>
              <a:ea typeface="Arial"/>
              <a:cs typeface="Arial"/>
              <a:sym typeface="Arial"/>
            </a:endParaRPr>
          </a:p>
          <a:p>
            <a:pPr indent="-341312" lvl="0" marL="341312" marR="0" rtl="0" algn="l">
              <a:lnSpc>
                <a:spcPct val="90000"/>
              </a:lnSpc>
              <a:spcBef>
                <a:spcPts val="700"/>
              </a:spcBef>
              <a:spcAft>
                <a:spcPts val="0"/>
              </a:spcAft>
              <a:buClr>
                <a:srgbClr val="333399"/>
              </a:buClr>
              <a:buSzPct val="100000"/>
              <a:buFont typeface="Arial"/>
              <a:buChar char="•"/>
            </a:pPr>
            <a:r>
              <a:rPr b="1" i="0" lang="en-US" sz="2400" u="none" cap="none" strike="noStrike">
                <a:solidFill>
                  <a:srgbClr val="333399"/>
                </a:solidFill>
                <a:latin typeface="Arial"/>
                <a:ea typeface="Arial"/>
                <a:cs typeface="Arial"/>
                <a:sym typeface="Arial"/>
              </a:rPr>
              <a:t>National History Day</a:t>
            </a:r>
          </a:p>
        </p:txBody>
      </p:sp>
      <p:sp>
        <p:nvSpPr>
          <p:cNvPr id="947" name="Shape 947"/>
          <p:cNvSpPr txBox="1"/>
          <p:nvPr/>
        </p:nvSpPr>
        <p:spPr>
          <a:xfrm rot="1020000">
            <a:off x="6475411" y="5403849"/>
            <a:ext cx="2141537" cy="803275"/>
          </a:xfrm>
          <a:prstGeom prst="rect">
            <a:avLst/>
          </a:prstGeom>
          <a:noFill/>
          <a:ln>
            <a:noFill/>
          </a:ln>
        </p:spPr>
        <p:txBody>
          <a:bodyPr anchorCtr="0" anchor="t" bIns="46800" lIns="90000" rIns="90000" tIns="46800">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You may earn cash prizes and be eligible for a college scholarship</a:t>
            </a:r>
            <a:r>
              <a:rPr b="0" i="0" lang="en-US" sz="1800" u="none" cap="none" strike="noStrike">
                <a:solidFill>
                  <a:srgbClr val="000000"/>
                </a:solidFill>
                <a:latin typeface="Arial"/>
                <a:ea typeface="Arial"/>
                <a:cs typeface="Arial"/>
                <a:sym typeface="Arial"/>
              </a:rPr>
              <a:t>!</a:t>
            </a:r>
          </a:p>
        </p:txBody>
      </p:sp>
      <p:pic>
        <p:nvPicPr>
          <p:cNvPr descr="N:\Photos\Best of Photos\Students\IMG_0389.jpg" id="948" name="Shape 948"/>
          <p:cNvPicPr preferRelativeResize="0"/>
          <p:nvPr/>
        </p:nvPicPr>
        <p:blipFill rotWithShape="1">
          <a:blip r:embed="rId3">
            <a:alphaModFix/>
          </a:blip>
          <a:srcRect b="0" l="0" r="0" t="0"/>
          <a:stretch/>
        </p:blipFill>
        <p:spPr>
          <a:xfrm>
            <a:off x="5562600" y="533400"/>
            <a:ext cx="3200399" cy="4267199"/>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3" name="Shape 953"/>
        <p:cNvGrpSpPr/>
        <p:nvPr/>
      </p:nvGrpSpPr>
      <p:grpSpPr>
        <a:xfrm>
          <a:off x="0" y="0"/>
          <a:ext cx="0" cy="0"/>
          <a:chOff x="0" y="0"/>
          <a:chExt cx="0" cy="0"/>
        </a:xfrm>
      </p:grpSpPr>
      <p:pic>
        <p:nvPicPr>
          <p:cNvPr id="954" name="Shape 95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955" name="Shape 955"/>
          <p:cNvSpPr txBox="1"/>
          <p:nvPr/>
        </p:nvSpPr>
        <p:spPr>
          <a:xfrm>
            <a:off x="1143000" y="4876800"/>
            <a:ext cx="6476999" cy="1447800"/>
          </a:xfrm>
          <a:prstGeom prst="rect">
            <a:avLst/>
          </a:prstGeom>
          <a:solidFill>
            <a:srgbClr val="BBE0E3"/>
          </a:solidFill>
          <a:ln>
            <a:noFill/>
          </a:ln>
        </p:spPr>
        <p:txBody>
          <a:bodyPr anchorCtr="0" anchor="t" bIns="46800" lIns="90000" rIns="90000" tIns="46800">
            <a:noAutofit/>
          </a:bodyPr>
          <a:lstStyle/>
          <a:p>
            <a:pPr indent="0" lvl="0" marL="0" marR="0" rtl="0" algn="ctr">
              <a:lnSpc>
                <a:spcPct val="80000"/>
              </a:lnSpc>
              <a:spcBef>
                <a:spcPts val="0"/>
              </a:spcBef>
              <a:spcAft>
                <a:spcPts val="0"/>
              </a:spcAft>
              <a:buClr>
                <a:srgbClr val="000000"/>
              </a:buClr>
              <a:buSzPct val="25000"/>
              <a:buFont typeface="Arial"/>
              <a:buNone/>
            </a:pPr>
            <a:r>
              <a:rPr b="0" i="0" lang="en-US" sz="2800" u="none" cap="none" strike="noStrike">
                <a:solidFill>
                  <a:srgbClr val="000000"/>
                </a:solidFill>
                <a:latin typeface="Arial"/>
                <a:ea typeface="Arial"/>
                <a:cs typeface="Arial"/>
                <a:sym typeface="Arial"/>
              </a:rPr>
              <a:t>Visit our website for more information, ideas, and samples </a:t>
            </a:r>
          </a:p>
          <a:p>
            <a:pPr indent="0" lvl="0" marL="0" marR="0" rtl="0" algn="ctr">
              <a:lnSpc>
                <a:spcPct val="80000"/>
              </a:lnSpc>
              <a:spcBef>
                <a:spcPts val="700"/>
              </a:spcBef>
              <a:spcAft>
                <a:spcPts val="0"/>
              </a:spcAft>
              <a:buClr>
                <a:srgbClr val="000000"/>
              </a:buClr>
              <a:buSzPct val="25000"/>
              <a:buFont typeface="Arial"/>
              <a:buNone/>
            </a:pPr>
            <a:r>
              <a:rPr b="1" i="0" lang="en-US" sz="2800" u="none" cap="none" strike="noStrike">
                <a:solidFill>
                  <a:srgbClr val="000000"/>
                </a:solidFill>
                <a:latin typeface="Arial"/>
                <a:ea typeface="Arial"/>
                <a:cs typeface="Arial"/>
                <a:sym typeface="Arial"/>
              </a:rPr>
              <a:t>www.chicagohistoryfair.org</a:t>
            </a: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0" name="Shape 960"/>
        <p:cNvGrpSpPr/>
        <p:nvPr/>
      </p:nvGrpSpPr>
      <p:grpSpPr>
        <a:xfrm>
          <a:off x="0" y="0"/>
          <a:ext cx="0" cy="0"/>
          <a:chOff x="0" y="0"/>
          <a:chExt cx="0" cy="0"/>
        </a:xfrm>
      </p:grpSpPr>
      <p:sp>
        <p:nvSpPr>
          <p:cNvPr id="961" name="Shape 961"/>
          <p:cNvSpPr txBox="1"/>
          <p:nvPr>
            <p:ph type="title"/>
          </p:nvPr>
        </p:nvSpPr>
        <p:spPr>
          <a:xfrm>
            <a:off x="457200" y="274637"/>
            <a:ext cx="8229600" cy="1143000"/>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4400" u="none" cap="none" strike="noStrike">
                <a:solidFill>
                  <a:srgbClr val="000000"/>
                </a:solidFill>
                <a:latin typeface="Arial"/>
                <a:ea typeface="Arial"/>
                <a:cs typeface="Arial"/>
                <a:sym typeface="Arial"/>
              </a:rPr>
              <a:t>Photo Credits</a:t>
            </a:r>
          </a:p>
        </p:txBody>
      </p:sp>
      <p:sp>
        <p:nvSpPr>
          <p:cNvPr id="962" name="Shape 962"/>
          <p:cNvSpPr txBox="1"/>
          <p:nvPr>
            <p:ph idx="1" type="body"/>
          </p:nvPr>
        </p:nvSpPr>
        <p:spPr>
          <a:xfrm>
            <a:off x="457200" y="1600200"/>
            <a:ext cx="8229600" cy="4525961"/>
          </a:xfrm>
          <a:prstGeom prst="rect">
            <a:avLst/>
          </a:prstGeom>
          <a:noFill/>
          <a:ln>
            <a:noFill/>
          </a:ln>
        </p:spPr>
        <p:txBody>
          <a:bodyPr anchorCtr="0" anchor="t" bIns="46800" lIns="90000" rIns="90000" tIns="46800">
            <a:noAutofit/>
          </a:bodyPr>
          <a:lstStyle/>
          <a:p>
            <a:pPr indent="-341312" lvl="0" marL="341312" marR="0" rtl="0" algn="l">
              <a:lnSpc>
                <a:spcPct val="80000"/>
              </a:lnSpc>
              <a:spcBef>
                <a:spcPts val="0"/>
              </a:spcBef>
              <a:spcAft>
                <a:spcPts val="0"/>
              </a:spcAft>
              <a:buClr>
                <a:srgbClr val="000000"/>
              </a:buClr>
              <a:buSzPct val="100000"/>
              <a:buFont typeface="Arial"/>
              <a:buChar char="•"/>
            </a:pPr>
            <a:r>
              <a:rPr b="0" i="0" lang="en-US" sz="1400" u="none" cap="none" strike="noStrike">
                <a:solidFill>
                  <a:srgbClr val="000000"/>
                </a:solidFill>
                <a:latin typeface="Arial"/>
                <a:ea typeface="Arial"/>
                <a:cs typeface="Arial"/>
                <a:sym typeface="Arial"/>
              </a:rPr>
              <a:t>Slide 11: WPA “Censored” poster (“By the People, For the People: Posters from the WPA 1936-1943, Library of Congress, http://memory.loc.gov/ammem/wpaposters/)</a:t>
            </a:r>
          </a:p>
          <a:p>
            <a:pPr indent="-341312" lvl="0" marL="341312" marR="0" rtl="0" algn="l">
              <a:lnSpc>
                <a:spcPct val="80000"/>
              </a:lnSpc>
              <a:spcBef>
                <a:spcPts val="300"/>
              </a:spcBef>
              <a:spcAft>
                <a:spcPts val="0"/>
              </a:spcAft>
              <a:buClr>
                <a:srgbClr val="000000"/>
              </a:buClr>
              <a:buSzPct val="100000"/>
              <a:buFont typeface="Arial"/>
              <a:buChar char="•"/>
            </a:pPr>
            <a:r>
              <a:rPr b="0" i="0" lang="en-US" sz="1400" u="none" cap="none" strike="noStrike">
                <a:solidFill>
                  <a:srgbClr val="000000"/>
                </a:solidFill>
                <a:latin typeface="Arial"/>
                <a:ea typeface="Arial"/>
                <a:cs typeface="Arial"/>
                <a:sym typeface="Arial"/>
              </a:rPr>
              <a:t>Slide 31: The Woodlawn Organization photograph (Industrial Area Foundation, Daley Library Special Collections Department, University of Illinois at Chicago); Memo (National Archives &amp; Records Administration, Great Lakes Regional Center); Chicago World’s Fair poster, “Preventable Diseases” poster </a:t>
            </a:r>
            <a:r>
              <a:rPr b="0" i="1" lang="en-US" sz="1400" u="none" cap="none" strike="noStrike">
                <a:solidFill>
                  <a:srgbClr val="000000"/>
                </a:solidFill>
                <a:latin typeface="Arial"/>
                <a:ea typeface="Arial"/>
                <a:cs typeface="Arial"/>
                <a:sym typeface="Arial"/>
              </a:rPr>
              <a:t>Board of Public Health Reports</a:t>
            </a:r>
            <a:r>
              <a:rPr b="0" i="0" lang="en-US" sz="1400" u="none" cap="none" strike="noStrike">
                <a:solidFill>
                  <a:srgbClr val="000000"/>
                </a:solidFill>
                <a:latin typeface="Arial"/>
                <a:ea typeface="Arial"/>
                <a:cs typeface="Arial"/>
                <a:sym typeface="Arial"/>
              </a:rPr>
              <a:t>, Chicago Public Library; Chicago Defender front page</a:t>
            </a:r>
          </a:p>
          <a:p>
            <a:pPr indent="-341312" lvl="0" marL="341312" marR="0" rtl="0" algn="l">
              <a:lnSpc>
                <a:spcPct val="80000"/>
              </a:lnSpc>
              <a:spcBef>
                <a:spcPts val="300"/>
              </a:spcBef>
              <a:spcAft>
                <a:spcPts val="0"/>
              </a:spcAft>
              <a:buClr>
                <a:srgbClr val="000000"/>
              </a:buClr>
              <a:buSzPct val="100000"/>
              <a:buFont typeface="Arial"/>
              <a:buChar char="•"/>
            </a:pPr>
            <a:r>
              <a:rPr b="0" i="0" lang="en-US" sz="1400" u="none" cap="none" strike="noStrike">
                <a:solidFill>
                  <a:srgbClr val="000000"/>
                </a:solidFill>
                <a:latin typeface="Arial"/>
                <a:ea typeface="Arial"/>
                <a:cs typeface="Arial"/>
                <a:sym typeface="Arial"/>
              </a:rPr>
              <a:t>Slide 32: Chemical man photograph (FSA-OWI Photographs, American Memory, Library of Congress); Memorial Day Massacre photograph (Illinois Labor History Society).</a:t>
            </a:r>
          </a:p>
          <a:p>
            <a:pPr indent="-341312" lvl="0" marL="341312" marR="0" rtl="0" algn="l">
              <a:lnSpc>
                <a:spcPct val="80000"/>
              </a:lnSpc>
              <a:spcBef>
                <a:spcPts val="300"/>
              </a:spcBef>
              <a:spcAft>
                <a:spcPts val="0"/>
              </a:spcAft>
              <a:buClr>
                <a:srgbClr val="000000"/>
              </a:buClr>
              <a:buSzPct val="100000"/>
              <a:buFont typeface="Arial"/>
              <a:buChar char="•"/>
            </a:pPr>
            <a:r>
              <a:rPr b="0" i="0" lang="en-US" sz="1400" u="none" cap="none" strike="noStrike">
                <a:solidFill>
                  <a:srgbClr val="000000"/>
                </a:solidFill>
                <a:latin typeface="Arial"/>
                <a:ea typeface="Arial"/>
                <a:cs typeface="Arial"/>
                <a:sym typeface="Arial"/>
              </a:rPr>
              <a:t>Slide 34: “Why Should We March?” flier (African-American Odyssey, American Memory, Library of Congress); Fugitive Slave broadside (Newberry Library); Naturalization application (National Archives &amp; Records Administration, Great Lakes Regional Center); Hull House Report; Memo (National Archives &amp; Records Administration, Great Lakes Regional Center) </a:t>
            </a:r>
          </a:p>
          <a:p>
            <a:pPr indent="-341312" lvl="0" marL="341312" marR="0" rtl="0" algn="l">
              <a:lnSpc>
                <a:spcPct val="80000"/>
              </a:lnSpc>
              <a:spcBef>
                <a:spcPts val="300"/>
              </a:spcBef>
              <a:spcAft>
                <a:spcPts val="0"/>
              </a:spcAft>
              <a:buClr>
                <a:srgbClr val="000000"/>
              </a:buClr>
              <a:buSzPct val="100000"/>
              <a:buFont typeface="Arial"/>
              <a:buChar char="•"/>
            </a:pPr>
            <a:r>
              <a:rPr b="0" i="0" lang="en-US" sz="1400" u="none" cap="none" strike="noStrike">
                <a:solidFill>
                  <a:srgbClr val="000000"/>
                </a:solidFill>
                <a:latin typeface="Arial"/>
                <a:ea typeface="Arial"/>
                <a:cs typeface="Arial"/>
                <a:sym typeface="Arial"/>
              </a:rPr>
              <a:t>Slide 36: Women intellectuals photograph (Hall Branch Archives 033, Vivian Harsh Collection, Chicago Public Library)</a:t>
            </a:r>
          </a:p>
          <a:p>
            <a:pPr indent="-341312" lvl="0" marL="341312" marR="0" rtl="0" algn="l">
              <a:lnSpc>
                <a:spcPct val="80000"/>
              </a:lnSpc>
              <a:spcBef>
                <a:spcPts val="300"/>
              </a:spcBef>
              <a:spcAft>
                <a:spcPts val="0"/>
              </a:spcAft>
              <a:buClr>
                <a:srgbClr val="000000"/>
              </a:buClr>
              <a:buSzPct val="100000"/>
              <a:buFont typeface="Arial"/>
              <a:buChar char="•"/>
            </a:pPr>
            <a:r>
              <a:rPr b="0" i="0" lang="en-US" sz="1400" u="none" cap="none" strike="noStrike">
                <a:solidFill>
                  <a:srgbClr val="000000"/>
                </a:solidFill>
                <a:latin typeface="Arial"/>
                <a:ea typeface="Arial"/>
                <a:cs typeface="Arial"/>
                <a:sym typeface="Arial"/>
              </a:rPr>
              <a:t>Slide 37:  Portrait of Black Hawk (Courtesy Chicago History Museum); Nurse and infant photograph (DN-0085482, Chicago Daily News negatives collection, Chicago Historical Society); Newspaper article</a:t>
            </a:r>
          </a:p>
          <a:p>
            <a:pPr indent="-341312" lvl="0" marL="341312" marR="0" rtl="0" algn="l">
              <a:lnSpc>
                <a:spcPct val="80000"/>
              </a:lnSpc>
              <a:spcBef>
                <a:spcPts val="300"/>
              </a:spcBef>
              <a:spcAft>
                <a:spcPts val="0"/>
              </a:spcAft>
              <a:buClr>
                <a:srgbClr val="000000"/>
              </a:buClr>
              <a:buSzPct val="100000"/>
              <a:buFont typeface="Arial"/>
              <a:buChar char="•"/>
            </a:pPr>
            <a:r>
              <a:rPr b="0" i="0" lang="en-US" sz="1400" u="none" cap="none" strike="noStrike">
                <a:solidFill>
                  <a:srgbClr val="000000"/>
                </a:solidFill>
                <a:latin typeface="Arial"/>
                <a:ea typeface="Arial"/>
                <a:cs typeface="Arial"/>
                <a:sym typeface="Arial"/>
              </a:rPr>
              <a:t>Slide 48: Daley and public housing photograph (www.roosevelt.edu/gagegallery/promise.htm)</a:t>
            </a:r>
          </a:p>
          <a:p>
            <a:pPr indent="-341312" lvl="0" marL="341312" marR="0" rtl="0" algn="l">
              <a:lnSpc>
                <a:spcPct val="80000"/>
              </a:lnSpc>
              <a:spcBef>
                <a:spcPts val="300"/>
              </a:spcBef>
              <a:spcAft>
                <a:spcPts val="0"/>
              </a:spcAft>
              <a:buClr>
                <a:srgbClr val="000000"/>
              </a:buClr>
              <a:buSzPct val="100000"/>
              <a:buFont typeface="Arial"/>
              <a:buChar char="•"/>
            </a:pPr>
            <a:r>
              <a:rPr b="0" i="0" lang="en-US" sz="1400" u="none" cap="none" strike="noStrike">
                <a:solidFill>
                  <a:srgbClr val="000000"/>
                </a:solidFill>
                <a:latin typeface="Arial"/>
                <a:ea typeface="Arial"/>
                <a:cs typeface="Arial"/>
                <a:sym typeface="Arial"/>
              </a:rPr>
              <a:t>Slide 49: “Why Should We March?” flier (African-American Odyssey, American Memory, Library of Congress)</a:t>
            </a:r>
          </a:p>
          <a:p>
            <a:pPr indent="-341312" lvl="0" marL="341312" marR="0" rtl="0" algn="l">
              <a:lnSpc>
                <a:spcPct val="80000"/>
              </a:lnSpc>
              <a:spcBef>
                <a:spcPts val="300"/>
              </a:spcBef>
              <a:spcAft>
                <a:spcPts val="0"/>
              </a:spcAft>
              <a:buClr>
                <a:srgbClr val="000000"/>
              </a:buClr>
              <a:buSzPct val="100000"/>
              <a:buFont typeface="Arial"/>
              <a:buChar char="•"/>
            </a:pPr>
            <a:r>
              <a:rPr b="0" i="0" lang="en-US" sz="1400" u="none" cap="none" strike="noStrike">
                <a:solidFill>
                  <a:srgbClr val="000000"/>
                </a:solidFill>
                <a:latin typeface="Arial"/>
                <a:ea typeface="Arial"/>
                <a:cs typeface="Arial"/>
                <a:sym typeface="Arial"/>
              </a:rPr>
              <a:t>Slide 50:  Juveniles awaiting trial photograph (DN-0004676, Chicago Daily News negatives collection, Chicago Historical Society)</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457200" y="274637"/>
            <a:ext cx="8228012" cy="1141411"/>
          </a:xfrm>
          <a:prstGeom prst="rect">
            <a:avLst/>
          </a:prstGeom>
          <a:noFill/>
          <a:ln>
            <a:noFill/>
          </a:ln>
        </p:spPr>
        <p:txBody>
          <a:bodyPr anchorCtr="0" anchor="ctr" bIns="46800" lIns="90000" rIns="90000" tIns="46800">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3600" u="none" cap="none" strike="noStrike">
                <a:solidFill>
                  <a:srgbClr val="003F75"/>
                </a:solidFill>
                <a:latin typeface="Arial"/>
                <a:ea typeface="Arial"/>
                <a:cs typeface="Arial"/>
                <a:sym typeface="Arial"/>
              </a:rPr>
              <a:t>There are many ways to find topics…</a:t>
            </a:r>
          </a:p>
        </p:txBody>
      </p:sp>
      <p:sp>
        <p:nvSpPr>
          <p:cNvPr id="198" name="Shape 198"/>
          <p:cNvSpPr txBox="1"/>
          <p:nvPr>
            <p:ph idx="1" type="body"/>
          </p:nvPr>
        </p:nvSpPr>
        <p:spPr>
          <a:xfrm>
            <a:off x="457200" y="1752600"/>
            <a:ext cx="4037012" cy="4524374"/>
          </a:xfrm>
          <a:prstGeom prst="rect">
            <a:avLst/>
          </a:prstGeom>
          <a:noFill/>
          <a:ln>
            <a:noFill/>
          </a:ln>
        </p:spPr>
        <p:txBody>
          <a:bodyPr anchorCtr="0" anchor="t" bIns="46800" lIns="90000" rIns="90000" tIns="46800">
            <a:noAutofit/>
          </a:bodyPr>
          <a:lstStyle/>
          <a:p>
            <a:pPr indent="-341312" lvl="0" marL="341312" marR="0" rtl="0" algn="l">
              <a:lnSpc>
                <a:spcPct val="90000"/>
              </a:lnSpc>
              <a:spcBef>
                <a:spcPts val="0"/>
              </a:spcBef>
              <a:spcAft>
                <a:spcPts val="0"/>
              </a:spcAft>
              <a:buClr>
                <a:srgbClr val="000000"/>
              </a:buClr>
              <a:buSzPct val="100000"/>
              <a:buFont typeface="Arial"/>
              <a:buChar char="•"/>
            </a:pPr>
            <a:r>
              <a:rPr b="0" i="0" lang="en-US" sz="2800" u="none" cap="none" strike="noStrike">
                <a:solidFill>
                  <a:srgbClr val="000000"/>
                </a:solidFill>
                <a:latin typeface="Arial"/>
                <a:ea typeface="Arial"/>
                <a:cs typeface="Arial"/>
                <a:sym typeface="Arial"/>
              </a:rPr>
              <a:t>What topics interest you? </a:t>
            </a:r>
          </a:p>
          <a:p>
            <a:pPr indent="-6350" lvl="2" marL="857250" marR="0" rtl="0" algn="l">
              <a:lnSpc>
                <a:spcPct val="90000"/>
              </a:lnSpc>
              <a:spcBef>
                <a:spcPts val="320"/>
              </a:spcBef>
              <a:spcAft>
                <a:spcPts val="0"/>
              </a:spcAft>
              <a:buClr>
                <a:srgbClr val="000000"/>
              </a:buClr>
              <a:buSzPct val="100000"/>
              <a:buFont typeface="Arial"/>
              <a:buChar char="•"/>
            </a:pPr>
            <a:r>
              <a:rPr b="0" i="0" lang="en-US" sz="1600" u="none" cap="none" strike="noStrike">
                <a:solidFill>
                  <a:srgbClr val="000000"/>
                </a:solidFill>
                <a:latin typeface="Arial"/>
                <a:ea typeface="Arial"/>
                <a:cs typeface="Arial"/>
                <a:sym typeface="Arial"/>
              </a:rPr>
              <a:t> Immigration, Ethnicity</a:t>
            </a:r>
          </a:p>
          <a:p>
            <a:pPr indent="-6350" lvl="2" marL="857250" marR="0" rtl="0" algn="l">
              <a:lnSpc>
                <a:spcPct val="90000"/>
              </a:lnSpc>
              <a:spcBef>
                <a:spcPts val="320"/>
              </a:spcBef>
              <a:spcAft>
                <a:spcPts val="0"/>
              </a:spcAft>
              <a:buClr>
                <a:srgbClr val="000000"/>
              </a:buClr>
              <a:buSzPct val="100000"/>
              <a:buFont typeface="Arial"/>
              <a:buChar char="•"/>
            </a:pPr>
            <a:r>
              <a:rPr b="0" i="0" lang="en-US" sz="1600" u="none" cap="none" strike="noStrike">
                <a:solidFill>
                  <a:srgbClr val="000000"/>
                </a:solidFill>
                <a:latin typeface="Arial"/>
                <a:ea typeface="Arial"/>
                <a:cs typeface="Arial"/>
                <a:sym typeface="Arial"/>
              </a:rPr>
              <a:t> Politics, Law</a:t>
            </a:r>
          </a:p>
          <a:p>
            <a:pPr indent="-6350" lvl="2" marL="857250" marR="0" rtl="0" algn="l">
              <a:lnSpc>
                <a:spcPct val="90000"/>
              </a:lnSpc>
              <a:spcBef>
                <a:spcPts val="320"/>
              </a:spcBef>
              <a:spcAft>
                <a:spcPts val="0"/>
              </a:spcAft>
              <a:buClr>
                <a:srgbClr val="000000"/>
              </a:buClr>
              <a:buSzPct val="100000"/>
              <a:buFont typeface="Arial"/>
              <a:buChar char="•"/>
            </a:pPr>
            <a:r>
              <a:rPr b="0" i="0" lang="en-US" sz="1600" u="none" cap="none" strike="noStrike">
                <a:solidFill>
                  <a:srgbClr val="000000"/>
                </a:solidFill>
                <a:latin typeface="Arial"/>
                <a:ea typeface="Arial"/>
                <a:cs typeface="Arial"/>
                <a:sym typeface="Arial"/>
              </a:rPr>
              <a:t> Labor, business</a:t>
            </a:r>
          </a:p>
          <a:p>
            <a:pPr indent="-6350" lvl="2" marL="857250" marR="0" rtl="0" algn="l">
              <a:lnSpc>
                <a:spcPct val="90000"/>
              </a:lnSpc>
              <a:spcBef>
                <a:spcPts val="320"/>
              </a:spcBef>
              <a:spcAft>
                <a:spcPts val="0"/>
              </a:spcAft>
              <a:buClr>
                <a:srgbClr val="000000"/>
              </a:buClr>
              <a:buSzPct val="100000"/>
              <a:buFont typeface="Arial"/>
              <a:buChar char="•"/>
            </a:pPr>
            <a:r>
              <a:rPr b="0" i="0" lang="en-US" sz="1600" u="none" cap="none" strike="noStrike">
                <a:solidFill>
                  <a:srgbClr val="000000"/>
                </a:solidFill>
                <a:latin typeface="Arial"/>
                <a:ea typeface="Arial"/>
                <a:cs typeface="Arial"/>
                <a:sym typeface="Arial"/>
              </a:rPr>
              <a:t> Technology,  medicine</a:t>
            </a:r>
          </a:p>
          <a:p>
            <a:pPr indent="-6350" lvl="2" marL="857250" marR="0" rtl="0" algn="l">
              <a:lnSpc>
                <a:spcPct val="90000"/>
              </a:lnSpc>
              <a:spcBef>
                <a:spcPts val="320"/>
              </a:spcBef>
              <a:spcAft>
                <a:spcPts val="0"/>
              </a:spcAft>
              <a:buClr>
                <a:srgbClr val="000000"/>
              </a:buClr>
              <a:buSzPct val="100000"/>
              <a:buFont typeface="Arial"/>
              <a:buChar char="•"/>
            </a:pPr>
            <a:r>
              <a:rPr b="0" i="0" lang="en-US" sz="1600" u="none" cap="none" strike="noStrike">
                <a:solidFill>
                  <a:srgbClr val="000000"/>
                </a:solidFill>
                <a:latin typeface="Arial"/>
                <a:ea typeface="Arial"/>
                <a:cs typeface="Arial"/>
                <a:sym typeface="Arial"/>
              </a:rPr>
              <a:t> Arts, literature</a:t>
            </a:r>
          </a:p>
          <a:p>
            <a:pPr indent="-6350" lvl="2" marL="857250" marR="0" rtl="0" algn="l">
              <a:lnSpc>
                <a:spcPct val="90000"/>
              </a:lnSpc>
              <a:spcBef>
                <a:spcPts val="320"/>
              </a:spcBef>
              <a:spcAft>
                <a:spcPts val="0"/>
              </a:spcAft>
              <a:buClr>
                <a:srgbClr val="000000"/>
              </a:buClr>
              <a:buSzPct val="100000"/>
              <a:buFont typeface="Arial"/>
              <a:buChar char="•"/>
            </a:pPr>
            <a:r>
              <a:rPr b="0" i="0" lang="en-US" sz="1600" u="none" cap="none" strike="noStrike">
                <a:solidFill>
                  <a:srgbClr val="000000"/>
                </a:solidFill>
                <a:latin typeface="Arial"/>
                <a:ea typeface="Arial"/>
                <a:cs typeface="Arial"/>
                <a:sym typeface="Arial"/>
              </a:rPr>
              <a:t> Sports, Media</a:t>
            </a:r>
          </a:p>
          <a:p>
            <a:pPr indent="-6350" lvl="2" marL="857250" marR="0" rtl="0" algn="l">
              <a:lnSpc>
                <a:spcPct val="90000"/>
              </a:lnSpc>
              <a:spcBef>
                <a:spcPts val="320"/>
              </a:spcBef>
              <a:spcAft>
                <a:spcPts val="0"/>
              </a:spcAft>
              <a:buClr>
                <a:srgbClr val="000000"/>
              </a:buClr>
              <a:buSzPct val="100000"/>
              <a:buFont typeface="Arial"/>
              <a:buChar char="•"/>
            </a:pPr>
            <a:r>
              <a:rPr b="0" i="0" lang="en-US" sz="1600" u="none" cap="none" strike="noStrike">
                <a:solidFill>
                  <a:srgbClr val="000000"/>
                </a:solidFill>
                <a:latin typeface="Arial"/>
                <a:ea typeface="Arial"/>
                <a:cs typeface="Arial"/>
                <a:sym typeface="Arial"/>
              </a:rPr>
              <a:t>Civil and human rights</a:t>
            </a:r>
          </a:p>
          <a:p>
            <a:pPr indent="-6350" lvl="2" marL="857250" marR="0" rtl="0" algn="l">
              <a:lnSpc>
                <a:spcPct val="90000"/>
              </a:lnSpc>
              <a:spcBef>
                <a:spcPts val="320"/>
              </a:spcBef>
              <a:spcAft>
                <a:spcPts val="0"/>
              </a:spcAft>
              <a:buClr>
                <a:srgbClr val="000000"/>
              </a:buClr>
              <a:buSzPct val="100000"/>
              <a:buFont typeface="Arial"/>
              <a:buChar char="•"/>
            </a:pPr>
            <a:r>
              <a:rPr b="0" i="0" lang="en-US" sz="1600" u="none" cap="none" strike="noStrike">
                <a:solidFill>
                  <a:srgbClr val="000000"/>
                </a:solidFill>
                <a:latin typeface="Arial"/>
                <a:ea typeface="Arial"/>
                <a:cs typeface="Arial"/>
                <a:sym typeface="Arial"/>
              </a:rPr>
              <a:t> Women’s issues</a:t>
            </a:r>
          </a:p>
          <a:p>
            <a:pPr indent="-6350" lvl="2" marL="857250" marR="0" rtl="0" algn="l">
              <a:lnSpc>
                <a:spcPct val="90000"/>
              </a:lnSpc>
              <a:spcBef>
                <a:spcPts val="320"/>
              </a:spcBef>
              <a:spcAft>
                <a:spcPts val="0"/>
              </a:spcAft>
              <a:buClr>
                <a:srgbClr val="000000"/>
              </a:buClr>
              <a:buSzPct val="100000"/>
              <a:buFont typeface="Arial"/>
              <a:buChar char="•"/>
            </a:pPr>
            <a:r>
              <a:rPr b="0" i="0" lang="en-US" sz="1600" u="none" cap="none" strike="noStrike">
                <a:solidFill>
                  <a:srgbClr val="000000"/>
                </a:solidFill>
                <a:latin typeface="Arial"/>
                <a:ea typeface="Arial"/>
                <a:cs typeface="Arial"/>
                <a:sym typeface="Arial"/>
              </a:rPr>
              <a:t> Environment</a:t>
            </a:r>
          </a:p>
          <a:p>
            <a:pPr indent="-6350" lvl="2" marL="857250" marR="0" rtl="0" algn="l">
              <a:lnSpc>
                <a:spcPct val="90000"/>
              </a:lnSpc>
              <a:spcBef>
                <a:spcPts val="280"/>
              </a:spcBef>
              <a:spcAft>
                <a:spcPts val="0"/>
              </a:spcAft>
              <a:buClr>
                <a:srgbClr val="000000"/>
              </a:buClr>
              <a:buSzPct val="25000"/>
              <a:buFont typeface="Times New Roman"/>
              <a:buNone/>
            </a:pPr>
            <a:r>
              <a:t/>
            </a:r>
            <a:endParaRPr b="0" i="0" sz="1400" u="none" cap="none" strike="noStrike">
              <a:solidFill>
                <a:srgbClr val="000000"/>
              </a:solidFill>
              <a:latin typeface="Arial"/>
              <a:ea typeface="Arial"/>
              <a:cs typeface="Arial"/>
              <a:sym typeface="Arial"/>
            </a:endParaRPr>
          </a:p>
          <a:p>
            <a:pPr indent="0" lvl="1" marL="457200" marR="0" rtl="0" algn="l">
              <a:lnSpc>
                <a:spcPct val="90000"/>
              </a:lnSpc>
              <a:spcBef>
                <a:spcPts val="560"/>
              </a:spcBef>
              <a:spcAft>
                <a:spcPts val="0"/>
              </a:spcAft>
              <a:buClr>
                <a:srgbClr val="000000"/>
              </a:buClr>
              <a:buSzPct val="25000"/>
              <a:buFont typeface="Times New Roman"/>
              <a:buNone/>
            </a:pPr>
            <a:r>
              <a:rPr b="0" i="0" lang="en-US" sz="2800" u="none" cap="none" strike="noStrike">
                <a:solidFill>
                  <a:srgbClr val="002060"/>
                </a:solidFill>
                <a:latin typeface="Arial"/>
                <a:ea typeface="Arial"/>
                <a:cs typeface="Arial"/>
                <a:sym typeface="Arial"/>
              </a:rPr>
              <a:t>— </a:t>
            </a:r>
            <a:r>
              <a:rPr b="0" i="1" lang="en-US" sz="2800" u="none" cap="none" strike="noStrike">
                <a:solidFill>
                  <a:srgbClr val="002060"/>
                </a:solidFill>
                <a:latin typeface="Arial"/>
                <a:ea typeface="Arial"/>
                <a:cs typeface="Arial"/>
                <a:sym typeface="Arial"/>
              </a:rPr>
              <a:t>everything has a history!</a:t>
            </a:r>
          </a:p>
          <a:p>
            <a:pPr indent="-341312" lvl="0" marL="341312" marR="0" rtl="0" algn="l">
              <a:lnSpc>
                <a:spcPct val="90000"/>
              </a:lnSpc>
              <a:spcBef>
                <a:spcPts val="600"/>
              </a:spcBef>
              <a:spcAft>
                <a:spcPts val="0"/>
              </a:spcAft>
              <a:buClr>
                <a:srgbClr val="000000"/>
              </a:buClr>
              <a:buSzPct val="25000"/>
              <a:buFont typeface="Times New Roman"/>
              <a:buNone/>
            </a:pPr>
            <a:r>
              <a:rPr b="0" i="0" lang="en-US" sz="2800" u="none" cap="none" strike="noStrike">
                <a:solidFill>
                  <a:srgbClr val="000000"/>
                </a:solidFill>
                <a:latin typeface="Times New Roman"/>
                <a:ea typeface="Times New Roman"/>
                <a:cs typeface="Times New Roman"/>
                <a:sym typeface="Times New Roman"/>
              </a:rPr>
              <a:t>				</a:t>
            </a:r>
          </a:p>
        </p:txBody>
      </p:sp>
      <p:sp>
        <p:nvSpPr>
          <p:cNvPr id="199" name="Shape 199"/>
          <p:cNvSpPr txBox="1"/>
          <p:nvPr>
            <p:ph idx="2" type="body"/>
          </p:nvPr>
        </p:nvSpPr>
        <p:spPr>
          <a:xfrm>
            <a:off x="4648200" y="1752600"/>
            <a:ext cx="4038599" cy="4524374"/>
          </a:xfrm>
          <a:prstGeom prst="rect">
            <a:avLst/>
          </a:prstGeom>
          <a:noFill/>
          <a:ln>
            <a:noFill/>
          </a:ln>
        </p:spPr>
        <p:txBody>
          <a:bodyPr anchorCtr="0" anchor="t" bIns="46800" lIns="90000" rIns="90000" tIns="46800">
            <a:noAutofit/>
          </a:bodyPr>
          <a:lstStyle/>
          <a:p>
            <a:pPr indent="0" lvl="0" marL="0" marR="0" rtl="0" algn="l">
              <a:lnSpc>
                <a:spcPct val="90000"/>
              </a:lnSpc>
              <a:spcBef>
                <a:spcPts val="0"/>
              </a:spcBef>
              <a:spcAft>
                <a:spcPts val="0"/>
              </a:spcAft>
              <a:buClr>
                <a:srgbClr val="000000"/>
              </a:buClr>
              <a:buSzPct val="100000"/>
              <a:buFont typeface="Times New Roman"/>
              <a:buChar char="•"/>
            </a:pPr>
            <a:r>
              <a:rPr b="0" i="0" lang="en-US" sz="2800" u="none" cap="none" strike="noStrike">
                <a:solidFill>
                  <a:srgbClr val="000000"/>
                </a:solidFill>
                <a:latin typeface="Arial"/>
                <a:ea typeface="Arial"/>
                <a:cs typeface="Arial"/>
                <a:sym typeface="Arial"/>
              </a:rPr>
              <a:t>  What current events or issues concern you? </a:t>
            </a:r>
          </a:p>
          <a:p>
            <a:pPr indent="0" lvl="0" marL="0" marR="0" rtl="0" algn="l">
              <a:lnSpc>
                <a:spcPct val="90000"/>
              </a:lnSpc>
              <a:spcBef>
                <a:spcPts val="600"/>
              </a:spcBef>
              <a:spcAft>
                <a:spcPts val="0"/>
              </a:spcAft>
              <a:buClr>
                <a:srgbClr val="000000"/>
              </a:buClr>
              <a:buSzPct val="25000"/>
              <a:buFont typeface="Times New Roman"/>
              <a:buNone/>
            </a:pPr>
            <a:r>
              <a:t/>
            </a:r>
            <a:endParaRPr b="0" i="1" sz="2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000000"/>
              </a:buClr>
              <a:buSzPct val="100000"/>
              <a:buFont typeface="Times New Roman"/>
              <a:buChar char="•"/>
            </a:pPr>
            <a:r>
              <a:rPr b="0" i="0" lang="en-US" sz="2800" u="none" cap="none" strike="noStrike">
                <a:solidFill>
                  <a:srgbClr val="000000"/>
                </a:solidFill>
                <a:latin typeface="Arial"/>
                <a:ea typeface="Arial"/>
                <a:cs typeface="Arial"/>
                <a:sym typeface="Arial"/>
              </a:rPr>
              <a:t>  What career do you want to have as an adult?</a:t>
            </a:r>
          </a:p>
          <a:p>
            <a:pPr indent="0" lvl="0" marL="0" marR="0" rtl="0" algn="l">
              <a:lnSpc>
                <a:spcPct val="90000"/>
              </a:lnSpc>
              <a:spcBef>
                <a:spcPts val="600"/>
              </a:spcBef>
              <a:spcAft>
                <a:spcPts val="0"/>
              </a:spcAft>
              <a:buClr>
                <a:srgbClr val="000000"/>
              </a:buClr>
              <a:buSzPct val="100000"/>
              <a:buFont typeface="Times New Roman"/>
              <a:buNone/>
            </a:pPr>
            <a:r>
              <a:t/>
            </a:r>
            <a:endParaRPr b="0" i="0" sz="28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000000"/>
              </a:buClr>
              <a:buSzPct val="100000"/>
              <a:buFont typeface="Times New Roman"/>
              <a:buChar char="•"/>
            </a:pPr>
            <a:r>
              <a:rPr b="0" i="0" lang="en-US" sz="2800" u="none" cap="none" strike="noStrike">
                <a:solidFill>
                  <a:srgbClr val="000000"/>
                </a:solidFill>
                <a:latin typeface="Arial"/>
                <a:ea typeface="Arial"/>
                <a:cs typeface="Arial"/>
                <a:sym typeface="Arial"/>
              </a:rPr>
              <a:t>  What period of history is most intriguing for you? </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